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றக்கணியாதிரும் நேச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ையே நோக்கி கூப்பிட்டால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ந்தன் சமீபமல்லோ ஐயா ஐய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ின் பாரத்தை உந்தன் மேல் வைத்த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ரிப்பீர் இயேசு நாத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கல்வாரி சிலுவை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கிருபை தந்திடும் நேச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ாடி ஓடி வந்தேன் – உன் பா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ம் காட்டிடும் ஐய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பத்து காலத்தில் என்னை கூப்ப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ன்னை விடுவிப்பேன் என்றீரே தோ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ுபட்ட இதயத்தை நொறுங்குண்ட ஆவ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2026-09-16T17:03:25Z</dcterms:created>
  <dcterms:modified xsi:type="dcterms:W3CDTF">2026-09-16T17:03:25Z</dcterms:modified>
  <dc:title>துதிப் பாடல்கள் : 106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