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urden of the word of the LORD in the land of Hadrach, and Damascus shall be the rest thereof: when the eyes of man, as of all the tribes of Israel, shall be toward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urden of the word of the LORD in the land of Hadrach, and Damascus shall be the rest thereof: when the eyes of man, as of all the tribes of Israel, shall be toward the LOR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amath also shall border thereby; Tyrus, and Zidon, though it be very wi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yrus did build herself a strong hold, and heaped up silver as the dust, and fine gold as the mire of the street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yrus did build herself a strong hold, and heaped up silver as the dust, and fine gold as the mire of the stree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 LORD will cast her out, and he will strike her power in the sea; and she shall be devoured with fir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 LORD will cast her out, and he will strike her power in the sea; and she shall be devoured with fir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hkelon shall see it, and fear; Gaza also shall see it, and be very sorrowful, and Ekron; for her expectation shall be ashamed; and the king shall perish from Gaza, and Ashkelon shall not be inhabit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hkelon shall see it, and fear; Gaza also shall see it, and be very sorrowful, and Ekron; for her expectation shall be ashamed; and the king shall perish from Gaza, and Ashkelon shall not be inhabit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hkelon shall see it, and fear; Gaza also shall see it, and be very sorrowful, and Ekron; for her expectation shall be ashamed; and the king shall perish from Gaza, and Ashkelon shall not be inhabit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 bastard shall dwell in Ashdod, and I will cut off the pride of the Philistin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away his blood out of his mouth, and his abominations from between his teeth: but he that remains, even he, shall be for our God, and he shall be as a governor in Judah, and Ekron as a Jebusit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away his blood out of his mouth, and his abominations from between his teeth: but he that remains, even he, shall be for our God, and he shall be as a governor in Judah, and Ekron as a Jebusit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away his blood out of his mouth, and his abominations from between his teeth: but he that remains, even he, shall be for our God, and he shall be as a governor in Judah, and Ekron as a Jebusit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camp about mine house because of the army, because of him that passes by, and because of him that returns: and no oppressor shall pass through them any more: for now have I seen with mine ey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camp about mine house because of the army, because of him that passes by, and because of him that returns: and no oppressor shall pass through them any more: for now have I seen with mine ey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camp about mine house because of the army, because of him that passes by, and because of him that returns: and no oppressor shall pass through them any more: for now have I seen with mine ey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Rejoice greatly, O daughter of Zion; shout, O daughter of Jerusalem: behold, your King comes unto you: he is just, and having salvation; lowly, and riding upon an ass, and upon a colt the foal of an as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Rejoice greatly, O daughter of Zion; shout, O daughter of Jerusalem: behold, your King comes unto you: he is just, and having salvation; lowly, and riding upon an ass, and upon a colt the foal of an as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Rejoice greatly, O daughter of Zion; shout, O daughter of Jerusalem: behold, your King comes unto you: he is just, and having salvation; lowly, and riding upon an ass, and upon a colt the foal of an as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will cut off the chariot from Ephraim, and the horse from Jerusalem, and the battle bow shall be cut off: and he shall speak peace unto the heathen: and his dominion shall be from sea even to sea, and from the river even to the ends of the ear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will cut off the chariot from Ephraim, and the horse from Jerusalem, and the battle bow shall be cut off: and he shall speak peace unto the heathen: and his dominion shall be from sea even to sea, and from the river even to the ends of the ear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will cut off the chariot from Ephraim, and the horse from Jerusalem, and the battle bow shall be cut off: and he shall speak peace unto the heathen: and his dominion shall be from sea even to sea, and from the river even to the ends of the ear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s for you also, by the blood of your covenant I have sent forth your prisoners out of the pit wherein is no wat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s for you also, by the blood of your covenant I have sent forth your prisoners out of the pit wherein is no wate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urn you to the strong hold, all of you prisoners of hope: even to day do I declare that I will render double unto you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urn you to the strong hold, all of you prisoners of hope: even to day do I declare that I will render double unto you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I have bent Judah for me, filled the bow with Ephraim, and raised up your sons, O Zion, against your sons, O Greece, and made you as the sword of a mighty ma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I have bent Judah for me, filled the bow with Ephraim, and raised up your sons, O Zion, against your sons, O Greece, and made you as the sword of a mighty ma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LORD shall be seen over them, and his arrow shall go forth as the lightning: and the LORD God shall blow the trumpet, and shall go with whirlwinds of the sou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LORD shall be seen over them, and his arrow shall go forth as the lightning: and the LORD God shall blow the trumpet, and shall go with whirlwinds of the sou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LORD of hosts shall defend them; and they shall devour, and subdue with sling stones; and they shall drink, and make a noise as through wine; and they shall be filled like bowls, and as the corners of the alta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LORD of hosts shall defend them; and they shall devour, and subdue with sling stones; and they shall drink, and make a noise as through wine; and they shall be filled like bowls, and as the corners of the alta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LORD of hosts shall defend them; and they shall devour, and subdue with sling stones; and they shall drink, and make a noise as through wine; and they shall be filled like bowls, and as the corners of the alta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LORD their God shall save them in that day as the flock of his people: for they shall be as the stones of a crown, lifted up as an explicit sign upon his lan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LORD their God shall save them in that day as the flock of his people: for they shall be as the stones of a crown, lifted up as an explicit sign upon his la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ow great is his goodness, and how great is his beauty! corn shall make the young men cheerful, and new wine the maid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ow great is his goodness, and how great is his beauty! corn shall make the young men cheerful, and new wine the maid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4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ாத்தும் மிகவும் ஞானமுள்ள தீருவும் சீதோனும் அதின் எல்லைக்குள்ள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த்துவ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ைய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 அற்றுப்போனபடியால் மிகவும் பிரலாபிக்கும்; காத்சாவில் ராஜா அழிந்துபோவான்; அகல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ற்ற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தில் வேசிப்பிள்ளைகள் வாசம்பண்ணுவார்கள்; நான் பெலிஸ்தரின் கர்வத்தை அழ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க்கிப்போடுவேன்; அவனோ நம்முடைய தேவனுக்கென்று மீதியாக வைக்கைப்பட்டு, யூதாவிலே பிரபுவ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ன்; எக்ரோன் எபூசியனைப்போல இ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ளயம்போடுவேன்; இனி ஒடுக்குகிறவன் அவர்களிடத்தில் கடந்துவருவதில்லை; அதை என் கண்கள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த்துக்கொண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ியின்மேலும் ஏறிவருகிற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மற்போகும், அவர் ஜாதிகளுக்குச் சமாதானம் கூறுவார்; அவருடைய ஆளுகை ஒரு சமுத்திரந்தொட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ன்படிக்கையின் இரத்தத்தினாலே விடுதலை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ர் எக்காளம் ஊதி, தென்திசைச் சுழல்காற்றுகளோடே நடந்துவர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ிபீடத்தின் கோடிகளைப்போலவும் நிறை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ரசம் கன்னிகைகளையும் வளர்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2026-11-02T11:18:40Z</dcterms:created>
  <dcterms:modified xsi:type="dcterms:W3CDTF">2026-11-02T11:18:40Z</dcterms:modified>
  <dc:title>சகரியா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