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ருக்குள்ளே அதிகாரியான நிக்கொதேமு என்னப்பட்ட பரிசேயன் ஒருவன் இ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ராக்காலத்திலே இயேசுவினிடத்தில் வந்து: ரபீ, நீர் தேவனிடத்திலிருந்து வந்த போதகர் என்று அறிந்திருக்கிறோம், ஏனெனில் ஒருவனும் தன்னுடனே தேவன் இராவிட்டால் நீர் செய்கிற இப்படிப்பட்ட அற்புதங்களைச் செய்மாட்டா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ராக்காலத்திலே இயேசுவினிடத்தில் வந்து: ரபீ, நீர் தேவனிடத்திலிருந்து வந்த போதகர் என்று அறிந்திருக்கிறோம், ஏனெனில் ஒருவனும் தன்னுடனே தேவன் இராவிட்டால் நீர் செய்கிற இப்படிப்பட்ட அற்புதங்களைச் செய்மாட்டா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அவனுக்குப் பிரதியுத்தரமாக: ஒருவன் மறுபடியும் பிறவாவிட்டால் தேவனுடைய ராஜ்யத்தைக் காணமாட்ட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அவனுக்குப் பிரதியுத்தரமாக: ஒருவன் மறுபடியும் பிறவாவிட்டால் தேவனுடைய ராஜ்யத்தைக் காணமாட்ட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ிக்கொதேமு: ஒரு மனுஷன் முதிர்வயதாயிருக்கையில் எப்படிப் பிறப்பான்? அவன் தன் தாயின் கர்ப்பத்தில் இரண்டாந்தரம் பிரவேசித்துப் பிறக்கக்கூடுமோ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ிக்கொதேமு: ஒரு மனுஷன் முதிர்வயதாயிருக்கையில் எப்படிப் பிறப்பான்? அவன் தன் தாயின் கர்ப்பத்தில் இரண்டாந்தரம் பிரவேசித்துப் பிறக்கக்கூடுமோ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பிரதியுத்தரமாக: ஒருவன் ஜலத்தினாலும் ஆவியினாலும் பிறவாவிட்டால் தேவனுடைய ராஜ்யத்தில் பிரவேசிக்கமாட்டான் என்று மெய்யாகவே மெய்யாகவே உனக்குச் சொல்ல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பிரதியுத்தரமாக: ஒருவன் ஜலத்தினாலும் ஆவியினாலும் பிறவாவிட்டால் தேவனுடைய ராஜ்யத்தில் பிரவேசிக்கமாட்டான் என்று மெய்யாகவே மெய்யாகவே உனக்குச்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ம்சத்தினால் பிறப்பது மாம்சமாயிருக்கும், ஆவியினால் பிறப்பது ஆவிய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மறுபடியும் பிறக்கவேண்டுமென்று நான் உனக்குச் சொன்னதைக் குறித்து அதிசயப்படவேண்ட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ற்றானது தனக்கு இஷ்டமான இடத்திலே வீசுகிறது, அதின் சத்தத்தைக் கேட்கிறாய், ஆகிலும் அது இன்ன இடத்திலிருந்து வருகிறதென்றும், இன்ன இடத்துக்குப் போகிறதென்றும் உனக்குத் தெரியாது; ஆவியினால் பிறந்தவனெவனோ அவனும் அப்படியே இருக்கிறா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ற்றானது தனக்கு இஷ்டமான இடத்திலே வீசுகிறது, அதின் சத்தத்தைக் கேட்கிறாய், ஆகிலும் அது இன்ன இடத்திலிருந்து வருகிறதென்றும், இன்ன இடத்துக்குப் போகிறதென்றும் உனக்குத் தெரியாது; ஆவியினால் பிறந்தவனெவனோ அவனும் அப்படியே இருக்கிறா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நிக்கொதேமு: இவைகள் எப்படி ஆகு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னை நோக்கி: நீ இஸ்ரவேலில் போதகனாயிருந்தும் இவைகளை அறியாமலிருக்கிறாயா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ெய்யாகவே மெய்யாகவே நான் உனக்குச் சொல்லுகிறேன், நாங்கள் அறிந்திருக்கிறதைச் சொல்லி, நாங்கள் கண்டதைக்குறித்துச் சாட்சிகொடுக்கிறோம், நீங்களோ எங்கள் சாட்சியை ஏற்றுக்கொள்ளுகிற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ெய்யாகவே மெய்யாகவே நான் உனக்குச் சொல்லுகிறேன், நாங்கள் அறிந்திருக்கிறதைச் சொல்லி, நாங்கள் கண்டதைக்குறித்துச் சாட்சிகொடுக்கிறோம், நீங்களோ எங்கள் சாட்சியை ஏற்றுக்கொள்ளுகிற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க்கடுத்த காரியங்களை நான் உங்களுக்குச் சொல்லியும் நீங்கள் விசுவாசிக்கவில்லையே, பரமகாரியங்களை உங்களுக்குச் சொல்வேனானால் எப்படி விசுவாசிப்பீர்கள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க்கடுத்த காரியங்களை நான் உங்களுக்குச் சொல்லியும் நீங்கள் விசுவாசிக்கவில்லையே, பரமகாரியங்களை உங்களுக்குச் சொல்வேனானால் எப்படி விசுவாசிப்பீர்கள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லோகத்திலிருந்திறங்கினவரும் பரலோகத்திலிருக்கிறவருமான மனுஷகுமாரனேயல்லாமல் பரலோகத்துக்கு ஏறினவன் ஒருவன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்ப்பமானது மோசேயினால் வனாந்தரத்திலே உயர்த்தப்பட்டது போல மனுஷகுமாரன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்ப்பமானது மோசேயினால் வனாந்தரத்திலே உயர்த்தப்பட்டது போல மனுஷகுமாரன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னை விசுவாசிக்கிறவன் எவனோ அவன் கெட்டுப்போகாமல் நித்திய ஜீவனை அடையும்படிக்கு, உயர்த்தப்பட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, தம்முடைய ஒரேபேறான குமாரனை விசுவாசிக்கிறவன் எவனோ அவன் கெட்டுப்போகாமல் நித்தியஜீவனை அடையும்படிக்கு, அவரைத் தந்தருளி, இவ்வளவாய் உலகத்தில் அன்புகூர்ந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, தம்முடைய ஒரேபேறான குமாரனை விசுவாசிக்கிறவன் எவனோ அவன் கெட்டுப்போகாமல் நித்தியஜீவனை அடையும்படிக்கு, அவரைத் தந்தருளி, இவ்வளவாய் உலகத்தில் அன்புகூர்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த்தை ஆக்கினைக்குள்ளாகத் தீர்க்கும்படி தேவன் தம்முடைய குமாரனை உலகத்தில் அனுப்பாமல், அவராலே உலகம் இரட்சிக்கப்படுவதற்காகவே அவரை அனுப்ப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த்தை ஆக்கினைக்குள்ளாகத் தீர்க்கும்படி தேவன் தம்முடைய குமாரனை உலகத்தில் அனுப்பாமல், அவராலே உலகம் இரட்சிக்கப்படுவதற்காகவே அவரை அனுப்ப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ை விசுவாசிக்கிறவன் ஆக்கினைக்குள்ளாகத் தீர்க்கப்படான்; விசுவாசியாதவனோ தேவனுடைய ஒரேபேறான குமாரனுடைய நாமத்தில் விசுவாசமுள்ளவனாயிராதபடியினால், அவன் ஆக்கினைத்தீர்ப்புக்குட்பட்ட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ை விசுவாசிக்கிறவன் ஆக்கினைக்குள்ளாகத் தீர்க்கப்படான்; விசுவாசியாதவனோ தேவனுடைய ஒரேபேறான குமாரனுடைய நாமத்தில் விசுவாசமுள்ளவனாயிராதபடியினால், அவன் ஆக்கினைத்தீர்ப்புக்குட்பட்ட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ளியானது உலகத்திலே வந்திருந்தும் மனுஷருடைய கிரியைகள் பொல்லாதவைகளாயிருக்கிறபடியினால் அவர்கள் ஒளியைப்பார்க்கிலும் இருளை விரும்புகிறதே அந்த ஆக்கினைத்தீர்ப்புக்குக் காரணம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ளியானது உலகத்திலே வந்திருந்தும் மனுஷருடைய கிரியைகள் பொல்லாதவைகளாயிருக்கிறபடியினால் அவர்கள் ஒளியைப்பார்க்கிலும் இருளை விரும்புகிறதே அந்த ஆக்கினைத்தீர்ப்புக்குக் காரணம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ொல்லாங்கு செய்கிற எவனும் ஒளியைப் பகைக்கிறான், தன் கிரியைகள் கண்டிக்கப்படாதபடிக்கு, ஒளியினிடத்தில் வராதிரு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ொல்லாங்கு செய்கிற எவனும் ஒளியைப் பகைக்கிறான், தன் கிரியைகள் கண்டிக்கப்படாதபடிக்கு, ஒளியினிடத்தில் வராதிருக்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த்தியத்தின்படி செய்கிறவனோ தன் கிரியைகள் தேவனுக்குள்ளாய்ச் செய்யப்படுகிறதென்று வெளியாகும்படிக்கு, ஒளியினிடத்தில் வருகிறா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த்தியத்தின்படி செய்கிறவனோ தன் கிரியைகள் தேவனுக்குள்ளாய்ச் செய்யப்படுகிறதென்று வெளியாகும்படிக்கு, ஒளியினிடத்தில் வருகிறா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ுக்குப்பின்பு, இயேசுவும் அவருடைய சீஷரும் யூதேயா தேசத்திற்கு வந்தார்கள்; அங்கே அவர் அவர்களோடே சஞ்சரித்து, ஞானஸ்நானங்கொடுத்துவந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ுக்குப்பின்பு, இயேசுவும் அவருடைய சீஷரும் யூதேயா தேசத்திற்கு வந்தார்கள்; அங்கே அவர் அவர்களோடே சஞ்சரித்து, ஞானஸ்நானங்கொடுத்துவந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லிம் ஊருக்குச் சமீபமான அயினோன் என்னும் இடத்திலே தண்ணீர் மிகுதியாயிருந்தபடியினால், யோவானும் அங்கே ஞானஸ்நானங்கொடுத்துவந்தான்; ஜனங்கள் அவனிடத்தில் வந்து ஞானஸ்நானம் பெற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லிம் ஊருக்குச் சமீபமான அயினோன் என்னும் இடத்திலே தண்ணீர் மிகுதியாயிருந்தபடியினால், யோவானும் அங்கே ஞானஸ்நானங்கொடுத்துவந்தான்; ஜனங்கள் அவனிடத்தில் வந்து ஞானஸ்நானம் பெற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க்காலத்தில் யோவான் காவலில் வைக்கப்பட்டிருக்க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ோவானுடைய சீஷரில் சிலருக்கும் யூதருக்கும் சுத்திகரிப்பைக் குறித்து வாக்குவாதமுண்டாய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ோவானுடைய சீஷரில் சிலருக்கும் யூதருக்கும் சுத்திகரிப்பைக் குறித்து வாக்குவாதமுண்டாய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யோவானிடத்தில் வந்து: ரபீ, உம்முடனேகூட யோர்தானுக்கு அக்கரையில் ஒருவர் இருந்தாரே; அவரைக் குறித்து நீரும் சாட்சிகொடுத்தீரே, இதோ, அவர் ஞானஸ்நானங்கொடுக்கிறார், எல்லாரும் அவரிடத்தில் போகிறார்கள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யோவானிடத்தில் வந்து: ரபீ, உம்முடனேகூட யோர்தானுக்கு அக்கரையில் ஒருவர் இருந்தாரே; அவரைக் குறித்து நீரும் சாட்சிகொடுத்தீரே, இதோ, அவர் ஞானஸ்நானங்கொடுக்கிறார், எல்லாரும் அவரிடத்தில் போகிறார்கள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யோவானிடத்தில் வந்து: ரபீ, உம்முடனேகூட யோர்தானுக்கு அக்கரையில் ஒருவர் இருந்தாரே; அவரைக் குறித்து நீரும் சாட்சிகொடுத்தீரே, இதோ, அவர் ஞானஸ்நானங்கொடுக்கிறார், எல்லாரும் அவரிடத்தில் போகிறார்கள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வான் பிரதியுத்தரமாக: பரலோத்திலிருந்து ஒருவனுக்குக் கொடுக்கப்பட்டாலொழிய, அவன் ஒன்றையும் பெற்றுக்கொள்ளமா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கிறிஸ்துவல்ல, அவருக்கு முன்னாக அனுப்பப்பட்டவன் என்று நான் சொன்னதற்கு நீங்களே சாட்சி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கிறிஸ்துவல்ல, அவருக்கு முன்னாக அனுப்பப்பட்டவன் என்று நான் சொன்னதற்கு நீங்களே சாட்சி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ணவாட்டியை உடையவனே மணவாளன்; மணவாளனுடைய தோழனோ அருகே நின்று, அவருடைய சொல்லைக் கேட்கிறவனாய் மணவாளனுடைய சத்தத்தைக் குறித்து மிகவும் சந்தோஷப்படுகிறான்; இந்தச் சந்தோஷம் இப்பொழுது எனக்குச் சம்பூரணமாயிற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ணவாட்டியை உடையவனே மணவாளன்; மணவாளனுடைய தோழனோ அருகே நின்று, அவருடைய சொல்லைக் கேட்கிறவனாய் மணவாளனுடைய சத்தத்தைக் குறித்து மிகவும் சந்தோஷப்படுகிறான்; இந்தச் சந்தோஷம் இப்பொழுது எனக்குச் சம்பூரணமாயிற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ணவாட்டியை உடையவனே மணவாளன்; மணவாளனுடைய தோழனோ அருகே நின்று, அவருடைய சொல்லைக் கேட்கிறவனாய் மணவாளனுடைய சத்தத்தைக் குறித்து மிகவும் சந்தோஷப்படுகிறான்; இந்தச் சந்தோஷம் இப்பொழுது எனக்குச் சம்பூரணமா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 பெருகவும் நான் சிறுகவும் 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னதத்திலிருந்து வருகிறவர் எல்லாரிலும் மேலானவர்; பூமியிலிருந்துண்டானவன் பூமியின் தன்மையுள்ளவனாயிருந்து, பூமிக்கடுத்தவைகளைப் பேசுகிறான்; பரலோகத்திலிருந்து வருகிறவர் எல்லாரிலும் மேலானவ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னதத்திலிருந்து வருகிறவர் எல்லாரிலும் மேலானவர்; பூமியிலிருந்துண்டானவன் பூமியின் தன்மையுள்ளவனாயிருந்து, பூமிக்கடுத்தவைகளைப் பேசுகிறான்; பரலோகத்திலிருந்து வருகிறவர் எல்லாரிலும் மேலானவ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னதத்திலிருந்து வருகிறவர் எல்லாரிலும் மேலானவர்; பூமியிலிருந்துண்டானவன் பூமியின் தன்மையுள்ளவனாயிருந்து, பூமிக்கடுத்தவைகளைப் பேசுகிறான்; பரலோகத்திலிருந்து வருகிறவர் எல்லாரிலும் மேலானவ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ம் கண்டதையும் கேட்டதையும் சாட்சியாகச் சொல்லுகிறார்; அவருடைய சாட்சியை ஒருவனும் ஏற்றுக்கொள்ளுகிறத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ுடைய சாட்சியை ஏற்றுக்கொள்கிறவன் தேவன் சத்தியமுள்ளவரென்று முத்திரைபோட்டு நிச்சயப்படுத்துகி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ேவனால் அனுப்பப்பட்டவர் தேவனுடைய வார்த்தைகளைப் பேசுகிறார், தேவன் அவருக்குத் தமது ஆவியை அளவில்லாமல் கொடுத்திருக்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தாவானவர் குமாரனில் அன்பாயிருந்து எல்லாவற்றையும் அவர் கையில் ஒப்புக்கொடுத்திருக்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ுமாரனிடத்தில் விசுவாசமாயிருக்கிறவன் நித்தியஜீவனை உடையவனாயிருக்கிறான்; குமாரனை விசுவாசியாதவனோ ஜீவனைக் காண்பதில்லை, தேவனுடைய கோபம் அவன்மேல் நிலைநிற்கும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ுமாரனிடத்தில் விசுவாசமாயிருக்கிறவன் நித்தியஜீவனை உடையவனாயிருக்கிறான்; குமாரனை விசுவாசியாதவனோ ஜீவனைக் காண்பதில்லை, தேவனுடைய கோபம் அவன்மேல் நிலைநிற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ં નિકોદેમસ નામનો માણસ હતો નિકોદેમસ ફરોશીઓમાંનો એક હતો. તે એક અગત્યનો યહૂદિ અધિકારી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ક રાત્રે નિકોદેમસ ઈસુ પાસે આવ્યો. નિકોદેમસે કહ્યું, “રાબ્બી, અમે જાણીએ છીએ કે તું દેવનો મોકલ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દેશક છે. તું જે ચમત્કારો કરે છે તે દેવની મદદ વગર બીજું કોઈ કરી શક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ઈસુએ ઉત્તર આપ્યો, “હું તને સત્ય કહું છું. માણસે નવો જન્મ પામવો જોઈએ. જો તે વ્યક્તિ નવો જન્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્યો ન હોય તો પછી તે વ્યક્તિ દેવના રાજ્યમાં જઈ શકત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નિકોદેમસે કહ્યું, “પણ જો માણસ ખરેખર વૃદ્ધ હોય તો તે કેવી રીતે ફરીથી જન્મી શકે? વ્યક્તિ મ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દરમાં ફરીથી કેવી રીતે પ્રેવશી શકે! તેથી માણસ બીજી વખત જન્મ ધારણ કરી શકે નહ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ઈસુએ ઉત્તર આપ્યો, “હું તને સત્ય કહું છું. તે વ્યક્તિ પાણીથી અને આત્માથી જન્મેલો હોવો જોઈએ.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 પાણી અને આત્માથી જન્મ્યો ન હોય તો પછી તે દેવના રાજ્યમાં પ્રવેશ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વ્યક્તિનો દેહ તેના માતાપિતાના દેહમાંથી જન્મે છે પરંતુ વ્યક્તિનું આત્મિક જીવન આત્મામાંથી જન્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ેં તને કહ્યું કે, તારે નવો જન્મ ધારણ કરવો જોઈએ તેથી આશ્ચર્ય પામતો ન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વન જ્યાં જવા ઈચ્છે ત્યાં વાય છે. તું ફૂંકાતા પવનને સાંભળે છે, પણ તું જાણતો નથી કે પવન ક્ય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 છે અને પવન ક્યાં જાય છે. આત્મામાંથી જન્મેલું છે, તે પ્રત્યેક સાથે પણ તેવું જ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નિકોદેમસે પૂછયું, “આ બધું કેવી રીતે શક્ય બન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ઈસુએ કહ્યું, “તું ઈસ્રાએલનો એક અગત્યનો ઉપદેશક છે. પણ હજુ આ વાતો તું કેમ સમજી શકતો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ું તને સત્ય કહું છું. અમે જે જાણીએ છીએ તે કહીએ છીએ. અમે જે જોયું છે તે અમે કહીએ છીએ. પણ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અમે તમને જે કહીએ છીએ તે સ્વીકા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ેં તને પૃથ્વી પરની અહીંની વાતો વિષે કહ્યું છે. પણ તું મારામાં વિશ્વાસ કરતો નથી. તેથી ખરેખર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ને આકાશની વાતો વિષે કહીશ તો પણ તું મારામાં વિશ્વાસ કરીશ નહ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ફક્ત એક જે ઊચે આકાશમાં ગયો તથા તે જે આકાશમાંથી નીચે આવ્યો તે જ માણસનો દીકર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મુસાએ રેતીના રણમાં સર્પને ઊચો કર્યો. માણસના દીકરા સાથે પણ એમ જ છે. માણસના દીકરાને પણ ઊચો કર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રૂ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પ્રત્યેક વ્યક્તિ જે માણસના દીકરામાં વિશ્વાસ રાખે છે તે અનંતજીવન પામવા માટે શક્તિમાન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ા, દેવે જગત પર એટલી બધી પ્રીતિ કરી કે તેણે તેનો એકનો એક દીકરો આપ્યો. દેવે તેનો દીકરો આપ્યો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માં દરેક વ્યક્તિ જે વિશ્વાસ કરે તેનો નાશ ન થાય, પણ તે અનંતજીવન પામ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ેવે તેના દીકરાને દુનિયામાં મોકલ્યો. દેવે તેના દીકરાને જગતનો ન્યાય કરવા મોકલ્યો નથી. દેવ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ાને એટલા માટે મોકલ્યો કે તેના દીકરા દ્વારા જગતને બચાવી શક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 વ્યક્તિ દેવના દીકરામાં વિશ્વાસ રાખે છે, તેનો ન્યાય (અપરાધી) થતો નથી; પણ જે વ્યક્તિ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ો નથી તેનો ન્યાય થઈ ગયેલ છે, શા માટે? કારણ કે તે વ્યક્તિને દેવના એકના એક દીકરામાં વિશ્વાસ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 સત્ય હકીકતના આધારે લોકોને ન્યાય થાય છે. જગતમાં અજવાળું આવ્યું છે, પણ લોકોને અજવાળું જોઈ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તેઓ અંધકાર (પાપ) ઈચ્છે છે. શા માટે? કારણ કે તેઓનાં કૃત્યો ભુંડ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રેક વ્યક્તિ જે ભુંડું કરે છે તે અજવાળાને ધિક્કારે છે. તે વ્યક્તિ અજવાળામાં આવશે નહિ. શા માટ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પછી તે અજવાળું તેણે કરેલાં બધાં જ ભુંડા કામો બત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રંતુ જે વ્યક્તિ સત્યના માર્ગને અનુસરે છે તે અજવાળામાં આવે છે. પછી તે અજવાળું બતાવશે ક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એ જે કર્યુ હતું તે દેવ દ્વારા કર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 પછી, ઈસુ અને તેના શિષ્યો યહૂદાના પ્રદેશમાં આવ્યા. ત્યાં ઈસુ અને તેના શિષ્યો રહ્યા અને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પ્તિસ્મા આપ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ોહાન પણ એનોનમાં લોકોને બાપ્તિસ્મા કરતો હતો. એનોન શાલીમની નજીક હતું. યોહાન ત્યાં બાપ્તિસ્મા કર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 કારણ કે ત્યાં ખૂબ પાણી હતું. લોકો ત્યાં બાપ્તિસ્મા પામવા જ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(યોહાનના બંદીખાનામાં કેદ થયા પહેલા આ બન્યું હતું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યોહાનના શિષ્યોમાંથી કેટલાએકનો બીજા એક યહૂદિ સાથે વાદવિવાદ થયો. તેઓ ધાર્મિક શુદ્ધિકરણ માટે દલી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થી તે શિષ્યો યોહાન પાસે આવ્યા. તેઓએ કહ્યુ, “રાબ્બી, જે માણસ યર્દન નદીની બીજી બાજુએ તા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 તેનું સ્મરણ કર. તેં લોકોને જે માણસ વિષે કહ્યું તે એ છે. તે માણસ લોકોનું બાપ્તિસ્મા કરે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ા લોકો તેની પાસે જ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ોહાને ઉત્તર આપ્યો, “માણસ માત્ર એટલું જ મેળવી શકે છે જેટલું દેવ તેને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મે તમારી જાતે મને કહેતા સાંભળ્યો છે, ‘હું ખ્રિસ્ત નથી. હું તો ફક્ત તે એક છું જેને તેનો માર્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 કરવા માટે દેવે મોકલ્ય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કન્યા ફક્ત વરરાજા માટે જ હોય છે. તે મિત્ર જે વરરાજાને મદદ કરે છે, રાહ જુએ છે અને વરરાજાના આગમ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ધ્યાનથી સાંભળે છે. આ મિત્ર વરરાજાની વાણી સાંભળે છે, ત્યારે ઘણો પ્રસન્ન થાય છે. એવી જ પ્રસન્ન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પાસે છે અને મારી પ્રસન્નતાનો સમય હવે અહી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 વધતો જાય પણ હું ઘટતો જાઉં એ અવશ્ય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તે એક જે ઉપરથી આવે છે તે બીજા બધા લોકો કરતા વધારે મહાન છે. જે વ્યક્તિ પૃથ્વીનો છે તે પૃથ્વીનો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 વ્યક્તિ પૃથ્વી પર જે છે તેના વિષે વાત કરે છે. પણ તે એક (ઈસુ) જે આકાશમાંથી આવે છે તે બીજા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કરતા વધારે મહ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 તેણે જે જોયું છે અને સાંભળ્યું છે તે જ કહે છે. પરંતુ લોકો તે જે કહે છે તે સ્વીકા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જે વ્યક્તિ તેની (ઈસુની) સાક્ષીનો સ્વીકાર કરે છે તેણે સાબિતી આપી છે કે દેવ સત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દેવે તેને (ઈસુ) મોકલ્યો છે. અને તે દેવ જે કહે છે તે જ કહે છે. દેવે તેને અમાપ આત્મા આપ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િતા દીકરા પર પ્રીતિ કરે છે. પિતાઓ દીકરાને બધી વસ્તુઓ પર અધિકાર આપેલ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જે વ્યક્તિને દીકરામાં વિશ્વાસ છે તેને અનંતજીવન છે. પણ જે વ્યક્તિ દીકરાની આજ્ઞા પાળતો નથી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દાપિ તે જીવન મળશે નહિ. દેવનો કોપ તે વ્યક્તિ પર રહ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2026-10-20T00:41:55Z</dcterms:created>
  <dcterms:modified xsi:type="dcterms:W3CDTF">2026-10-20T00:41:55Z</dcterms:modified>
  <dc:title>યોહાન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