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presProps" Target="presProps.xml"/>
  <Relationship Id="rId70" Type="http://schemas.openxmlformats.org/officeDocument/2006/relationships/viewProps" Target="viewProps.xml"/>
  <Relationship Id="rId7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நியாயப்பிரமாணமானது வரப்போகிற நன்மைகளின் பொருளாயிராமல், அவைகளின் நிழலாய்மாத்திரம் இருக்கிறபடியால், வருஷந்தோறும் இடைவிடாமல் செலுத்தப்பட்டுவருகிற ஒரேவிதமான பலிகளினாலே அவைகளைச் செலுத்த வருகிறவர்களை ஒருக்காலும் பூரணப்படுத்தமாட்டாது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நியாயப்பிரமாணமானது வரப்போகிற நன்மைகளின் பொருளாயிராமல், அவைகளின் நிழலாய்மாத்திரம் இருக்கிறபடியால், வருஷந்தோறும் இடைவிடாமல் செலுத்தப்பட்டுவருகிற ஒரேவிதமான பலிகளினாலே அவைகளைச் செலுத்த வருகிறவர்களை ஒருக்காலும் பூரணப்படுத்தமாட்டா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ப்படியிருக்க, நியாயப்பிரமாணமானது வரப்போகிற நன்மைகளின் பொருளாயிராமல், அவைகளின் நிழலாய்மாத்திரம் இருக்கிறபடியால், வருஷந்தோறும் இடைவிடாமல் செலுத்தப்பட்டுவருகிற ஒரேவிதமான பலிகளினாலே அவைகளைச் செலுத்த வருகிறவர்களை ஒருக்காலும் பூரணப்படுத்தமாட்டா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ரணப்படுத்துமானால், ஆராதனை செய்கிறவர்கள் ஒருதரம் சுத்தமாக்கப்பட்டபின்பு, இன்னும் பாவங்களுண்டென்று உணர்த்தும் மனச்சாட்சி அவர்களுக்கு இல்லாதிருப்பதினால், அந்தப்பலிகளைச் செலுத்துகிறது நிறுத்தப்படுமல்லவா?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பூரணப்படுத்துமானால், ஆராதனை செய்கிறவர்கள் ஒருதரம் சுத்தமாக்கப்பட்டபின்பு, இன்னும் பாவங்களுண்டென்று உணர்த்தும் மனச்சாட்சி அவர்களுக்கு இல்லாதிருப்பதினால், அந்தப்பலிகளைச் செலுத்துகிறது நிறுத்தப்படுமல்லவா?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டி நிறுத்தப்படாதபடியால், பாவங்கள் உண்டென்று அவைகளினாலே வருஷந்தோறும் நினைவுகூருதல் உண்டாயிருக்கிற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ல்லாமலும், காளை வெள்ளாட்டுக்கடா இவைகளுடைய இரத்தம் பாவங்களை நிவிர்த்திசெய்யமாட்டாதே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வர் உலகத்தில் பிரவேசிக்கும்போது: பலியையும் காணிக்கையையும் நீர் விரும்பவில்லை, ஒரு சரீரத்தை எனக்கு ஆயத்தம்பண்ணினீர்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கையால் அவர் உலகத்தில் பிரவேசிக்கும்போது: பலியையும் காணிக்கையையும் நீர் விரும்பவில்லை, ஒரு சரீரத்தை எனக்கு ஆயத்தம்பண்ணினீர்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ர்வாங்க தகனபலிகளும், பாவநிவாரண பலிகளும் உமக்குப் பிரியமானதல்ல என்றீ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: தேவனே, உம்முடைய சித்தத்தின்படி செய்ய, இதோ, வருகிறேன், புஸ்தகச்சுருளில் என்னைக்குறித்து எழுதியிருக்கிறது என்று சொன்னேன் என்ற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ப்பொழுது நான்: தேவனே, உம்முடைய சித்தத்தின்படி செய்ய, இதோ, வருகிறேன், புஸ்தகச்சுருளில் என்னைக்குறித்து எழுதியிருக்கிறது என்று சொன்னேன் என்றா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ப்பிரமாணத்தின்படி செலுத்தப்பட்டுவருகிற பலிகளைக்குறித்து மேற்சொல்லியபடி: பலியையும், காணிக்கையையும், சர்வாங்க தகனபலிகளையும், பாவநிவாரணபலிகளையும் நீர் விரும்பவில்லை, அவைகள் உமக்குப் பிரியமானதல்ல என்று சொன்னபின்பு: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நியாயப்பிரமாணத்தின்படி செலுத்தப்பட்டுவருகிற பலிகளைக்குறித்து மேற்சொல்லியபடி: பலியையும், காணிக்கையையும், சர்வாங்க தகனபலிகளையும், பாவநிவாரணபலிகளையும் நீர் விரும்பவில்லை, அவைகள் உமக்குப் பிரியமானதல்ல என்று சொன்னபின்பு: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உம்முடைய சித்தத்தின்படி செய்ய, இதோ, வருகிறேன் என்று இரண்டாவதை நிலைநிறுத்துவதற்கு முதலாவதை நீக்கிப்போடுகி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தேவனே, உம்முடைய சித்தத்தின்படி செய்ய, இதோ, வருகிறேன் என்று இரண்டாவதை நிலைநிறுத்துவதற்கு முதலாவதை நீக்கிப்போடுகிற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கிறிஸ்துவினுடைய சரீரம் ஒரேதரம் பலியிடப்பட்டதினாலே, அந்தச் சித்தத்தின்படி நாம் பரிசுத்தமாக்கப்பட்டிருக்கிறோம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யேசுகிறிஸ்துவினுடைய சரீரம் ஒரேதரம் பலியிடப்பட்டதினாலே, அந்தச் சித்தத்தின்படி நாம் பரிசுத்தமாக்கப்பட்டிருக்கிறோம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எந்த ஆசாரியனும் நாடோறும் ஆராதனை செய்கிறவனாயும், பாவங்களை ஒருக்காலும் நிவிர்த்திசெய்யக்கூடாத ஒரேவித பலிகளை அநேகந்தரம் செலுத்திவருகிறவனாயும் நிற்ப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ன்றியும், எந்த ஆசாரியனும் நாடோறும் ஆராதனை செய்கிறவனாயும், பாவங்களை ஒருக்காலும் நிவிர்த்திசெய்யக்கூடாத ஒரேவித பலிகளை அநேகந்தரம் செலுத்திவருகிறவனாயும் நிற்ப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வரோ, பாவங்களுக்காக ஒரே பலியைச் செலுத்தி, என்றென்றைக்கும் தேவனுடைய வலதுபாரிசத்தில் உட்கார்ந்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த் தம்முடைய சத்துருக்களைத் தமது பாதபடியாக்கிப்போடும்வரைக்கும் காத்துக்கொண்டிருக்கிறா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னித் தம்முடைய சத்துருக்களைத் தமது பாதபடியாக்கிப்போடும்வரைக்கும் காத்துக்கொண்டிருக்கிற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ஏனெனில் பரிசுத்தமாக்கப்படுகிறவர்களை ஒரே பலியினாலே இவர் என்றென்றைக்கும் பூரணப்படுத்தியிருக்கிற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தைக்குறித்துப் பரிசுத்த ஆவியானவரும் நமக்குச் சாட்சிசொல்லுகிறார்; எப்படியெனில்: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ுக்குப்பின்பு நான் அவர்களோடே பண்ணும் உடன்படிக்கையாவது: நான் என்னுடைய பிரமாணங்களை அவர்களுடைய இருதயங்களில் வைத்து, அவைகளை அவர்களுடைய மனதில் எழுதுவேன் என்று கர்த்தர் சொல்லுகிறாரென்பதை உரைத்தபின்ப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ந்த நாட்களுக்குப்பின்பு நான் அவர்களோடே பண்ணும் உடன்படிக்கையாவது: நான் என்னுடைய பிரமாணங்களை அவர்களுடைய இருதயங்களில் வைத்து, அவைகளை அவர்களுடைய மனதில் எழுதுவேன் என்று கர்த்தர் சொல்லுகிறாரென்பதை உரைத்தபின்பு,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ர்களுடைய பாவங்களையும் அவர்களுடைய அக்கிரமங்களையும் நான் இனி நினைப்பதில்லை என்பதைச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வைகள் மன்னிக்கப்பட்டதுண்டானால், இனிப் பாவத்தினிமித்தம் பலி செலுத்தப்படுவதில்லையே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சகோதரரே, நாம் பரிசுத்தஸ்தலத்தில் பிரவேசிப்பதற்கு இயேசுவானவர் தமது மாம்சமாகிய திரையின் வழியாய்ப் புதிதும் ஜீவனுமான மார்க்கத்தை நமக்கு உண்டுபண்ணினபடியால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ஆகையால், சகோதரரே, நாம் பரிசுத்தஸ்தலத்தில் பிரவேசிப்பதற்கு இயேசுவானவர் தமது மாம்சமாகிய திரையின் வழியாய்ப் புதிதும் ஜீவனுமான மார்க்கத்தை நமக்கு உண்டுபண்ணினபடியால்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ந்த மார்க்கத்தின்வழியாய்ப் பிரவேசிப்பதற்கு அவருடைய இரத்தத்தினாலே நமக்குத் தைரியம் உண்டாயிருக்கிறபடியினாலும்,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தேவனுடைய வீட்டின்மேல் அதிகாரியான மகா ஆசாரியர் நமக்கு ஒருவர் இருக்கிறபடியினாலு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ர்மனச்சாட்சி நீங்கத் தெளிக்கப்பட்ட இருதயமுள்ளவர்களாயும், சுத்த ஜலத்தால் கழுவப்பட்ட சரீரமுள்ளவர்களாயும், உண்மையுள்ள இருதயத்தோடும் விசுவாசத்தின் பூரண நிச்சயத்தோடும் சேரக்கடவோம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ர்மனச்சாட்சி நீங்கத் தெளிக்கப்பட்ட இருதயமுள்ளவர்களாயும், சுத்த ஜலத்தால் கழுவப்பட்ட சரீரமுள்ளவர்களாயும், உண்மையுள்ள இருதயத்தோடும் விசுவாசத்தின் பூரண நிச்சயத்தோடும் சேரக்கடவோம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துர்மனச்சாட்சி நீங்கத் தெளிக்கப்பட்ட இருதயமுள்ளவர்களாயும், சுத்த ஜலத்தால் கழுவப்பட்ட சரீரமுள்ளவர்களாயும், உண்மையுள்ள இருதயத்தோடும் விசுவாசத்தின் பூரண நிச்சயத்தோடும் சேரக்கடவ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ாமலும், நம்முடைய நம்பிக்கையை அறிக்கையிடுகிறதில் அசைவில்லாமல் உறுதியாயிருக்கக்கடவோம்; வாக்குத்தத்தம்பண்ணினவர் உண்மையுள்ளவராயிருக்கிறாரே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ல்லாமலும், நம்முடைய நம்பிக்கையை அறிக்கையிடுகிறதில் அசைவில்லாமல் உறுதியாயிருக்கக்கடவோம்; வாக்குத்தத்தம்பண்ணினவர் உண்மையுள்ளவராயிருக்கிறாரே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மேலும், அன்புக்கும் நற்கிரியைகளுக்கும் நாம் ஏவப்படும்படி ஒருவரையொருவர் கவனித்து;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பை கூடிவருதலைச் சிலர் விட்டுவிடுகிறதுபோல நாமும் விட்டுவிடாமல், ஒருவருக்கொருவர் புத்திசொல்லக்கடவோம்; நாளானது சமீபித்துவருகிறதை எவ்வளவாய்ப் பார்க்கிறீர்களோ அவ்வளவாய்ப் புத்திசொல்லவேண்ட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சபை கூடிவருதலைச் சிலர் விட்டுவிடுகிறதுபோல நாமும் விட்டுவிடாமல், ஒருவருக்கொருவர் புத்திசொல்லக்கடவோம்; நாளானது சமீபித்துவருகிறதை எவ்வளவாய்ப் பார்க்கிறீர்களோ அவ்வளவாய்ப் புத்திசொல்லவேண்ட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்தியத்தை அறியும் அறிவை அடைந்தபின்பு நாம் மனப்பூர்வமாய்ப் பாவஞ்செய்கிறவர்களாயிருந்தால், பாவங்களினிமித்தம் செலுத்தத்தக்க வேறொருபலி இனியிராமல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சத்தியத்தை அறியும் அறிவை அடைந்தபின்பு நாம் மனப்பூர்வமாய்ப் பாவஞ்செய்கிறவர்களாயிருந்தால், பாவங்களினிமித்தம் செலுத்தத்தக்க வேறொருபலி இனியிராமல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நியாயத்தீர்ப்பு வருமென்று பயத்தோடே எதிர்பார்க்குதலும், விரோதிகளைப் பட்சிக்கும் கோபாக்கினையுமே இரு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சேயினுடைய பிரமாணத்தைத் தள்ளுகிறவன் இரக்கம்பெறாமல் இரண்டுமூன்று சாட்சிகளின் வாக்கினாலே சாகிறானே;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மோசேயினுடைய பிரமாணத்தைத் தள்ளுகிறவன் இரக்கம்பெறாமல் இரண்டுமூன்று சாட்சிகளின் வாக்கினாலே சாகிறானே;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ுமாரனைக் காலின்கீழ் மிதித்து, தன்னைப் பரிசுத்தஞ்செய்த உடன்படிக்கையின் இரத்தத்தை அசுத்தமென்றெண்ணி, கிருபையின் ஆவியை நிந்திக்கிறவன் எவ்வளவு கொடிதான ஆக்கினைக்குப் பாத்திரவானாயிருப்பானென்பதை யோசித்துப்பார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ுமாரனைக் காலின்கீழ் மிதித்து, தன்னைப் பரிசுத்தஞ்செய்த உடன்படிக்கையின் இரத்தத்தை அசுத்தமென்றெண்ணி, கிருபையின் ஆவியை நிந்திக்கிறவன் எவ்வளவு கொடிதான ஆக்கினைக்குப் பாத்திரவானாயிருப்பானென்பதை யோசித்துப்பார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தேவனுடைய குமாரனைக் காலின்கீழ் மிதித்து, தன்னைப் பரிசுத்தஞ்செய்த உடன்படிக்கையின் இரத்தத்தை அசுத்தமென்றெண்ணி, கிருபையின் ஆவியை நிந்திக்கிறவன் எவ்வளவு கொடிதான ஆக்கினைக்குப் பாத்திரவானாயிருப்பானென்பதை யோசித்துப்பாருங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ழிவாங்குதல் எனக்குரியது, நானே பதிற்செய்வேன் என்று கர்த்தர் சொல்லுகிறார் என்றும், கர்த்தர் தம்முடைய ஜனங்களை நியாயந்தீர்ப்பாரென்றும் சொன்னவர் இன்னாரென்று அறிவோம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ழிவாங்குதல் எனக்குரியது, நானே பதிற்செய்வேன் என்று கர்த்தர் சொல்லுகிறார் என்றும், கர்த்தர் தம்முடைய ஜனங்களை நியாயந்தீர்ப்பாரென்றும் சொன்னவர் இன்னாரென்று அறிவோம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ஜீவனுள்ள தேவனுடைய கைகளிலே விழுகிறது பயங்கரமாயிருக்குமே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ந்தின நாட்களை நினைத்துக்கொள்ளுங்கள்; நீங்கள் பிரகாசமாக்கப்பட்டிருந்த அந்த நாட்களில் உபத்திரவங்களாகிய மிகுந்த போராட்டத்தைச் சகித்தீர்களே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முந்தின நாட்களை நினைத்துக்கொள்ளுங்கள்; நீங்கள் பிரகாசமாக்கப்பட்டிருந்த அந்த நாட்களில் உபத்திரவங்களாகிய மிகுந்த போராட்டத்தைச் சகித்தீர்களே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ிந்தைகளாலும் உபத்திரவங்களாலும் நீங்கள் வேடிக்கையாக்கப்பட்டதுமல்லாமல், அப்படி நடத்தப்பட்டவர்களுக்குப் பங்காளிகளுமானீர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நிந்தைகளாலும் உபத்திரவங்களாலும் நீங்கள் வேடிக்கையாக்கப்பட்டதுமல்லாமல், அப்படி நடத்தப்பட்டவர்களுக்குப் பங்காளிகளுமான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கட்டப்பட்டிருக்கையில் நீங்கள் என்னைக்குறித்துப் பரிதபித்ததுமன்றி, பரலோகத்தில் அதிக மேன்மையும் நிலையுள்ளதுமான சுதந்தரம் உங்களுக்கு உண்டென்று அறிந்து, உங்கள் ஆஸ்திகளையும் சந்தோஷமாய்க் கொள்ளையிடக்கொடுத்த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நான் கட்டப்பட்டிருக்கையில் நீங்கள் என்னைக்குறித்துப் பரிதபித்ததுமன்றி, பரலோகத்தில் அதிக மேன்மையும் நிலையுள்ளதுமான சுதந்தரம் உங்களுக்கு உண்டென்று அறிந்து, உங்கள் ஆஸ்திகளையும் சந்தோஷமாய்க் கொள்ளையிடக்கொடுத்த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ஆகையால், மிகுந்த பலனுக்கேதுவான உங்கள் தைரியத்தை விட்டுவிடாதிர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நீங்கள் தேவனுடைய சித்தத்தின்படி செய்து, வாக்குத்தத்தம்பண்ணப்பட்டதைப் பெறும்படிக்குப் பொறுமை உங்களுக்கு வேண்டியதாயிருக்கிறது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வருகிறவர் இன்னுங் கொஞ்சக்காலத்தில் வருவார், தாமதம்பண்ண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சுவாசத்தினாலே நீதிமான் பிழைப்பான், பின்வாங்கிப்போவானானால் அவன்மேல் என் ஆத்துமா பிரியமாயிராது என்கி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விசுவாசத்தினாலே நீதிமான் பிழைப்பான், பின்வாங்கிப்போவானானால் அவன்மேல் என் ஆத்துமா பிரியமாயிராது என்கிறார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மோ கெட்டுப்போகப் பின்வாங்குகிறவர்களாயிராமல், ஆத்துமா ஈடேற விசுவாசிக்கிறவர்களாயிருக்கிறோ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நாமோ கெட்டுப்போகப் பின்வாங்குகிறவர்களாயிராமல், ஆத்துமா ஈடேற விசுவாசிக்கிறவர்களாயிருக்கிற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83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ధర్మశాస్త్రము రాబోవుచున్న మేలుల ఛాయగలదియే గాని ఆ వస్తువుల నిజస్వరూపము గలదికాదు గనుక ఆ యాజక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టేట ఎడతెగకుండ అర్పించు ఒక్కటే విధమైన బలులు వాటిని తెచ్చువారికి ఎన్నడును సంపూర్ణసిద్ధి కలుగజే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ర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ఆలాగు చేయగలిగినయెడల సేవించువారొక్కసారే శుద్ధపరచబడిన తరువాత వారి మనస్సాక్షికి పాపజ్ఞప్తి ఇక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దు గనుక వాటిని అర్పించుట మానుదుర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యితే ఆ బలులు అర్పిం చుటచేత ఏటేట పాపములు జ్ఞాపకమునకు వచ్చుచున్నవ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ఏలయనగా ఎడ్లయొక్కయు మేకలయొక్కయు రక్తము పాపములను తీసివేయుట అసాధ్య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కాబట్టి ఆయన ఈ లోకమందు ప్రవేశించునప్పుడు ఈలాగు చెప్పు చున్నాడు.బలియు అర్పణయు నీవు కోరలేదుగానినాకొ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రీరమును అమర్చితి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పూర్ణహోమములును పాపపరిహారార్థబలులును నీకిష్ఠమైనవిక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నేనుగ్రంథపుచుట్టలో నన్నుగూర్చి వ్రాయబడిన ప్రకారము, దేవా, నీ చిత్తము నెరవేర్చుటకు ఇదిగ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వచ్చియున్నానంటిన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బలులు అర్పణలు పూర్ణహోమములు పాపపరి హారార్థబలులును నీవు కోరలేదనియు, అవి నీకిష్ఠమైనవి కావనియు పై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ఆయన నీ చిత్తము నెరవేర్చుటకు ఇదిగో నేను వచ్చియున్నానని చెప్పుచున్నాడు. ఇవన్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ధర్మశాస్త్రముచొప్పున అర్పింప బడుచున్నవి. ఆ రెండవదానిని స్థిరపరచుటకు మొదటి దానిని కొట్టివేయ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యేసుక్రీస్తుయొక్క శరీరము ఒక్కసారియే అర్పింపబడుటచేత ఆ చిత్తమును బట్టి మ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రిశుద్ధపరచబడి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మరియు ప్రతి యాజకుడు దినదినము సేవచేయుచు, పాపములను ఎన్నటికిని తీసివేయలేని ఆ బలులనే మాటిమాటిక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ర్పిం చుచ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ఈయనయైతే పాపములనిమిత్తమై సదాకాలము నిలుచు ఒక్క బలిని అర్పించ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అప్పటినుండి తన శత్రువులు తన పాదములకు పాదపీఠముగా చేయబడు వరకు కనిపెట్టుచు దేవుని కుడిపార్శ్యము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సీనుడ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ఒక్క అర్పణచేత ఈయన పరిశుద్ధపరచబడు వారిని సదాకాలమునకు సంపూర్ణులనుగా చేసియ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ఈ విషయమై పరిశుద్ధాత్మకూడ మనకు సాక్ష్యమిచ్చు 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ఏలాగనగా ఆ దినములైన తరువాత నేను వారితో చేయబోవు నిబంధన ఇదేనా ధర్మవిధులను వారి హృదయము నందుంచి వా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స్సుమీద వాటిని వ్రాయు దును అని చెప్పిన తరువా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వారి పాపములను వారి అక్రమములను ఇకను ఎన్నటికిని జ్ఞాపకముచేసికొనను అని ప్రభువు చెప్పుచున్నా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ీటి క్షమాపణ ఎక్కడ కలుగునో అక్కడ పాపపరి హారార్థబలి యికను ఎన్నడును ఉ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సహోదరులారా, యేసు మనకొరకు ప్రతిష్ఠించిన మార్గమున, అనగా నూతనమైనదియు, జీవముగలదియు, ఆయన శరీరము అ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రద్వారా యేర్పరచబడినదియునైన మార్గము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ఆయన రక్తమువలన పరిశుద్ధస్థలమునందు ప్రవే శించుటకు మనకు ధైర్యము కలిగియున్నది గనుక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దేవుని యింటిపైన మనకు గొప్ప యాజకుడున్నాడు గనుక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మనస్సాక్షికి కల్మషము తోచకుండునట్లు ప్రోక్షింపబడిన హృదయములు గలవారమును, నిర్మలమైన ఉదకమ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నానముచేసిన శరీరములు గలవారమునై యుండి, విశ్వాసవిషయములో సంపూర్ణ నిశ్చయత కలిగి, యథార్థమైన హృదయముత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నము దేవుని సన్ని ధానమునకు చేరు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వాగ్దానము చేసినవాడు నమ్మదగిన వాడు గనుక మన నిరీక్షణ విషయమై మన మొప్పుకొనినది నిశ్చల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ట్టుకొంద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కొందరు మానుకొను చున్నట్టుగా, సమాజముగా కూడుట మానక, ఒకనినొకడు హెచ్చరించుచ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ఆ దినము సమీపించుట మీరు చూచినకొలది మరి యెక్కువగా ఆలాగు చేయుచు, ప్రేమ చూపుటకును సత్కార్య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ుటకును ఒకనినొకడు పురికొల్పవలెనని ఆలోచింత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మనము సత్యమునుగూర్చి అనుభవజ్ఞానము పొందిన తరువాత బుద్ధిపూర్వకముగా పాపము చేసినయెడల పాప ములకు బ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ికను ఉండదు గ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్యాయపు తీర్పునకు భయముతో ఎదురుచూచుటయు, విరోధులను దహింపబోవు తీక్షణమైన అగ్నియు నికను ఉం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ఎవడైనను మోషే ధర్మశాస్త్రమును నిరాకరించినయెడల ఇద్దరు ముగ్గురు సాక్షుల మాటమీద, కనికరింపకుండ వా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ంప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ఇట్లుండగా దేవుని కుమారుని, పాదములతో త్రొక్కి, తాను పరిశుద్ధపరచబడుటకు సాధనమైన నిబంధన రక్తమ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విత్రమైనదిగా ఎంచి, కృపకు మూలమగు ఆత్మను తిరస్కరించినవాడు ఎంత ఎక్కువైన దండనకు పాత్రుడుగా ఎంచబడున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ీకు తోచున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పగతీర్చుట నా పని, నేనే ప్రతిఫలమిత్తుననియు మరియు ప్రభువు తన ప్రజలకు తీర్పు తీర్చును అని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ెప్పినవానిని ఎరుగుదుము గద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జీవముగల దేవుని చేతిలో పడుట భయంకర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అయితే మీరు వెలిగింపబడినమీదట, శ్రమలతో కూడిన గొప్ప పోరాటము సహించిన పూర్వపుదినములు జ్ఞాపక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చ్చుకొనుడ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ఒక విధముగా చూచితే, మీరు నిందలను బాధలను అనుభవించుటచేత పదిమందిలో ఆరడిపడితిరి; మరియొక విధ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ూచితే, వాటి ననుభ వించినవారితో పాలివారలైత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ఏలాగనగా మీరు ఖైదులో ఉన్నవారిని కరుణించి, మీకు మరి శ్రేష్ఠమైనదియు స్థిరమైనదియున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్వాస్థ్యమున్నదని యెరిగి, మీ ఆస్తి కోలుపోవుటకు సంతోషముగా ఒప్పుకొంట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కాబట్టి మీ ధైర్యమును విడిచిపెట్టకుడి; దానికి ప్రతిఫలముగా గొప్ప బహుమానము కలుగ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మీరు దేవుని చిత్తమును నెరవేర్చినవారై, వాగ్దానముపొందు నిమిత్తము మీకు ఓరిమి అవసరమై య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ఇక కాలము బహు కొంచెముగా ఉన్నది, వచ్చుచున్నవాడు ఆలస్యముచేయక 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నా యెదుట నీతిమంతుడైనవాడు విశ్వాసమూలముగా జీవించును గాని అతడు వెనుకతీసిన యెడల అతని యందు నా ఆత్మ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ంతోషము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అయితే మనము నశించుటకు వెనుకతీయువారము కాము గాని ఆత్మను రక్షించుకొనుటకు విశ్వాసము కలిగినవారమ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ున్నా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ెబ్రీయులకు : 10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0">
  <a:themeElements>
    <a:clrScheme name="Theme3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2026-10-20T03:56:06Z</dcterms:created>
  <dcterms:modified xsi:type="dcterms:W3CDTF">2026-10-20T03:56:06Z</dcterms:modified>
  <dc:title>హెబ్రీయులకు : 10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