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presProps" Target="presProps.xml"/>
  <Relationship Id="rId89" Type="http://schemas.openxmlformats.org/officeDocument/2006/relationships/viewProps" Target="viewProps.xml"/>
  <Relationship Id="rId9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அவரைத் தன் கைகளில் ஏந்திக்கொண்டு தேவனை ஸ்தோத்திரித்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ண்டவரே, உமது வார்த்தையின்படி உமது அடியேனை இப்பொழுது சமாதானத்தோடே போகவிடுகிறீர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றஜாதிகளுக்குப் பிரகாசிக்கிற ஒளியாகவும், உம்முடைய ஜனமாகிய இஸ்ரவேலுக்கு மகிமையாக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ரீர் சகல ஜனங்களுக்கும் முன்பாக ஆயத்தம்பண்ணின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ம்முடைய இரட்சணியத்தை என் கண்கள் கண்டது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ம்முடைய இரட்சணியத்தை என் கண்கள் கண்டது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ைக்குறித்துச் சொல்லப்பட்டவைகளுக்காக யோசேப்பும் அவருடைய தாயாரும் ஆச்சரிய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சிமியோன் அவர்களை ஆசீர்வதித்து, அவருடைய தாயாகிய மரியாளை நோக்கி: இதோ, அநேகருடைய இருதய சிந்தனைகள் வெளிப்படத்தக்கதாக, இஸ்ரவேலில் அநேகர் விழுகிறதற்கும் எழுந்திருக்கிறதற்கும், விரோதமாகப் பேசப்படும் அடையாளமாவதற்கும், இவர் நியமிக்கப்பட்டி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சிமியோன் அவர்களை ஆசீர்வதித்து, அவருடைய தாயாகிய மரியாளை நோக்கி: இதோ, அநேகருடைய இருதய சிந்தனைகள் வெளிப்படத்தக்கதாக, இஸ்ரவேலில் அநேகர் விழுகிறதற்கும் எழுந்திருக்கிறதற்கும், விரோதமாகப் பேசப்படும் அடையாளமாவதற்கும், இவர் நியமிக்கப்பட்ட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 ஆத்துமாவையும் ஒரு பட்டையம் உருவிப்போக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ேருடைய கோத்திரத்தாளும், பானுவேலின் குமாரத்தியுமாகிய அன்னாள் என்னும் ஒரு தீர்க்கதரிசி இருந்தாள்; அவள் கன்னிப்பிராயத்தில் விவாகமானதுமுதல் ஏழுவருஷம் புருஷனுடனே வாழ்ந்தவளும், அதிக வயதுசென்றவளுமாயிருந்த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ேருடைய கோத்திரத்தாளும், பானுவேலின் குமாரத்தியுமாகிய அன்னாள் என்னும் ஒரு தீர்க்கதரிசி இருந்தாள்; அவள் கன்னிப்பிராயத்தில் விவாகமானதுமுதல் ஏழுவருஷம் புருஷனுடனே வாழ்ந்தவளும், அதிக வயதுசென்றவளுமாயிருந்த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றக்குறைய எண்பத்துநாலு வயதுள்ள அந்த விதவை தேவாலயத்தை விட்டு நீங்காமல், இரவும் பகலும் உபவாசித்து, ஜெபம்பண்ணி, ஆராதனை செய்துகொண்டிருந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றக்குறைய எண்பத்துநாலு வயதுள்ள அந்த விதவை தேவாலயத்தை விட்டு நீங்காமல், இரவும் பகலும் உபவாசித்து, ஜெபம்பண்ணி, ஆராதனை செய்துகொண்டிருந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ளும் அந்நேரத்திலே வந்து நின்று, கர்த்தரைப் புகழ்ந்து, எருசலேமிலே மீட்புண்டாக காத்திருந்த யாவருக்கும் அவரைக்குறித்துப் பேசின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ளும் அந்நேரத்திலே வந்து நின்று, கர்த்தரைப் புகழ்ந்து, எருசலேமிலே மீட்புண்டாக காத்திருந்த யாவருக்கும் அவரைக்குறித்துப் பேசின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ுடைய நியாயப்பிரமாணத்தின்படி சகலத்தையும் அவர்கள் செய்து முடித்தபின்பு, கலிலேயா நாட்டிலுள்ள தங்கள் ஊராகிய நாசரேத்துக்குத் திரும்பிப்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ுடைய நியாயப்பிரமாணத்தின்படி சகலத்தையும் அவர்கள் செய்து முடித்தபின்பு, கலிலேயா நாட்டிலுள்ள தங்கள் ஊராகிய நாசரேத்துக்குத் திரும்பிப்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ள்ளை வளர்ந்து, ஆவியிலே பெலன்கொண்டு, ஞானத்தினால் நிறைந்தது. தேவனுடைய கிருபையும் அவர்மேல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ள்ளை வளர்ந்து, ஆவியிலே பெலன்கொண்டு, ஞானத்தினால் நிறைந்தது. தேவனுடைய கிருபையும் அவர்மேல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ுடைய தாய் தகப்பன்மார் வருஷந்தோறும் பஸ்கா பண்டிகையில் எருசலேமுக்குப் போ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ுக்குப் பன்னிரண்டு வயதானபோது, அவர்கள் அந்தப் பண்டிகைமுறைமையின்படி எருசலேமுக்குப்போய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ண்டிகைநாட்கள் முடிந்து, திரும்பி வருகிறபோது, பிள்ளையாகிய இயேசு எருசலேமிலே இருந்துவிட்டார்; இது அவருடைய தாயாருக்கும் யோசேப்புக்கும் தெரியாத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ண்டிகைநாட்கள் முடிந்து, திரும்பி வருகிறபோது, பிள்ளையாகிய இயேசு எருசலேமிலே இருந்துவிட்டார்; இது அவருடைய தாயாருக்கும் யோசேப்புக்கும் தெரியாத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பிரயாணக்காரரின் கூட்டத்திலே இருப்பாரென்று அவர்கள் நினைத்து, ஒருநாள் பிரயாணம் வந்து, உறவின்முறையாரிடத்திலும் அறிமுகமானவர்களிடத்திலும் அவரைத் தே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பிரயாணக்காரரின் கூட்டத்திலே இருப்பாரென்று அவர்கள் நினைத்து, ஒருநாள் பிரயாணம் வந்து, உறவின்முறையாரிடத்திலும் அறிமுகமானவர்களிடத்திலும் அவரைத் தே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காணாததினாலே அவரைத் தேடிக்கொண்டே எருசலேமுக்குத் திரும்பிப் 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ூன்று நாளைக்குப் பின்பு, அவர் தேவாலயத்தில் போதகர் நடுவில் உட்கார்ந்திருக்கவும், அவர்கள் பேசுகிறதைக் கேட்கவும், அவர்களை வினாவவும் க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ூன்று நாளைக்குப் பின்பு, அவர் தேவாலயத்தில் போதகர் நடுவில் உட்கார்ந்திருக்கவும், அவர்கள் பேசுகிறதைக் கேட்கவும், அவர்களை வினாவவும் க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ேசக்கேட்ட யாவரும் அவருடைய புத்தியையும் அவர் சொன்ன மாறுத்தரங்களையுங்குறித்துப் பிரமித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தாய் தகப்பன்மாரும் அவரைக்கண்டு ஆச்சரியப்பட்டார்கள். அப்பொழுது அவருடைய தாயார் அவரை நோக்கி: மகனே! ஏன் எங்களுக்கு இப்படிச்செய்தாய்? இதோ, உன் தகப்பனும் நானும் விசாரத்தோடே உன்னைத் தேடினோமே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தாய் தகப்பன்மாரும் அவரைக்கண்டு ஆச்சரியப்பட்டார்கள். அப்பொழுது அவருடைய தாயார் அவரை நோக்கி: மகனே! ஏன் எங்களுக்கு இப்படிச்செய்தாய்? இதோ, உன் தகப்பனும் நானும் விசாரத்தோடே உன்னைத் தேடினோமே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தாய் தகப்பன்மாரும் அவரைக்கண்டு ஆச்சரியப்பட்டார்கள். அப்பொழுது அவருடைய தாயார் அவரை நோக்கி: மகனே! ஏன் எங்களுக்கு இப்படிச்செய்தாய்? இதோ, உன் தகப்பனும் நானும் விசாரத்தோடே உன்னைத் தேடினோமே என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அவர்: நீங்கள் ஏன் என்னைத் தேடினீர்கள்? என் பிதாவுக்கடுத்தவைகளில் நான் இருக்கவேண்டியதென்று நீங்கள் அறியீர்களா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அவர்: நீங்கள் ஏன் என்னைத் தேடினீர்கள்? என் பிதாவுக்கடுத்தவைகளில் நான் இருக்கவேண்டியதென்று நீங்கள் அறியீர்களா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தங்களுக்கு அவர் சொன்ன வார்த்தையை அவர்கள் உணர்ந்துகொள்ள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அவர்களுடனே கூடப்போய், நாசரேத்தூரில் சேர்ந்து, அவர்களுக்குக் கீழ்ப்படிந்திருந்தார். அவருடைய தாயார் இந்தச் சங்கதிகளையெல்லாம் தன் இருதயத்திலே வைத்துக்கொண்ட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அவர்களுடனே கூடப்போய், நாசரேத்தூரில் சேர்ந்து, அவர்களுக்குக் கீழ்ப்படிந்திருந்தார். அவருடைய தாயார் இந்தச் சங்கதிகளையெல்லாம் தன் இருதயத்திலே வைத்துக்கொண்ட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யேசுவானவர் ஞானத்திலும், வளர்த்தியிலும், தேவகிருபையிலும், மனுஷர் தயவிலும் அதிகமதிகமாய் விருத்தியடைந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யேசுவானவர் ஞானத்திலும், வளர்த்தியிலும், தேவகிருபையிலும், மனுஷர் தயவிலும் அதிகமதிகமாய் விருத்தியடைந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உலகமெங்கும் குடிமதிப்பு எழுதப்படவேண்டுமென்று அகுஸ்துராயனால் கட்டளை பிற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உலகமெங்கும் குடிமதிப்பு எழுதப்படவேண்டுமென்று அகுஸ்துராயனால் கட்டளை பிற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 நாட்டிலே சிரேனியு என்பவன் தேசாதிபதியாயிருந்தபோது இந்த முதலாம் குடிமதிப்பு உண்டாய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படி குடிமதிப்பெழுதப்படும்படிக்கு எல்லாரும் தங்கள் தங்கள் ஊர்களுக்குப் 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ேப்பும், தான் தாவீதின் வம்சத்தானும் குடும்பத்தானுமாயிருந்தபடியினாலே, தனக்கு மனைவியாக நியமிக்கப்பட்டுக் கர்ப்பவதியான மரியாளுடனே குடிமதிப்பெழுதப்படும்பட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ிலேயா நாட்டிலுள்ள நாசரேத்தூரிலிருந்து யூதேயா நாட்டிலுள்ள பெத்லகேம் என்னும் தாவீதின் ஊருக்குப்போ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ிலேயா நாட்டிலுள்ள நாசரேத்தூரிலிருந்து யூதேயா நாட்டிலுள்ள பெத்லகேம் என்னும் தாவீதின் ஊருக்குப்போ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்விடத்திலே அவர்கள் இருக்கையில், அவளுக்குப் பிரசவகாலம் நேரி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 முதற்பேறான குமாரனைப்பெற்று, சத்திரத்திலே அவர்களுக்கு இடமில்லாதிருந்தபடியினால், பிள்ளையைத் துணிகளில் சுற்றி, முன்னணையிலே கிடத்தின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 முதற்பேறான குமாரனைப்பெற்று, சத்திரத்திலே அவர்களுக்கு இடமில்லாதிருந்தபடியினால், பிள்ளையைத் துணிகளில் சுற்றி, முன்னணையிலே கிடத்தின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 நாட்டிலே மேய்ப்பர்கள் வயல்வெளியில் தங்கி, இராத்திரியிலே தங்கள் மந்தையைக் காத்துக்கொண்டிரு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்வேளையில் கர்த்தருடைய தூதன் அவர்களிடத்திலே வந்து நின்றான், கர்த்தருடைய மகிமை அவர்களைச் சுற்றிலும் பிரகாசித்தது; அவர்கள் மிகவும் பய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்வேளையில் கர்த்தருடைய தூதன் அவர்களிடத்திலே வந்து நின்றான், கர்த்தருடைய மகிமை அவர்களைச் சுற்றிலும் பிரகாசித்தது; அவர்கள் மிகவும் பய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தூதன் அவர்களை நோக்கி: பயப்படாதிருங்கள்; இதோ, எல்லா ஜனத்துக்கும் மிகுந்த சந்தோஷத்தை உண்டாக்கும் நற்செய்தியை உங்களுக்கு அறிவிக்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தூதன் அவர்களை நோக்கி: பயப்படாதிருங்கள்; இதோ, எல்லா ஜனத்துக்கும் மிகுந்த சந்தோஷத்தை உண்டாக்கும் நற்செய்தியை உங்களுக்கு அறிவிக்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று கர்த்தராகிய கிறிஸ்து என்னும் இரட்சகர் உங்களுக்குத் தாவீதின் ஊரிலே பிறந்திருக்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யைத் துணிகளில் சுற்றி, முன்னணையில் கிடத்தியிருக்கக்காண்பீர்கள்; இதுவே உங்களுக்கு அடையாளம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யைத் துணிகளில் சுற்றி, முன்னணையில் கிடத்தியிருக்கக்காண்பீர்கள்; இதுவே உங்களுக்கு அடையாளம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ணமே பரமசேனையின் திரள் அந்தத் தூதனுடனே தோன்றி: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ணமே பரமசேனையின் திரள் அந்தத் தூதனுடனே தோன்றி: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தத்திலிருக்கிற தேவனுக்கு மகிமையும், பூமியிலே சமாதானமும், மனுஷர்மேல் பிரியமும் உண்டாவதாக என்று சொல்லி, தேவனைத் துதித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தூதர்கள் அவர்களை விட்டுப் பரலோகத்துக்குப் போனபின்பு, மேய்ப்பர்கள் ஒருவரையொருவர் நோக்கி: நாம் பெத்லகேம் ஊருக்குப் போய், நடந்ததாகக் கர்த்தரால் நமக்கு அறிவிக்கப்பட்ட இந்தக் காரியத்தைப் பார்ப்போம் வாருங்கள் என்று சொல்ல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தூதர்கள் அவர்களை விட்டுப் பரலோகத்துக்குப் போனபின்பு, மேய்ப்பர்கள் ஒருவரையொருவர் நோக்கி: நாம் பெத்லகேம் ஊருக்குப் போய், நடந்ததாகக் கர்த்தரால் நமக்கு அறிவிக்கப்பட்ட இந்தக் காரியத்தைப் பார்ப்போம் வாருங்கள் என்று சொல்ல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விரமாய் வந்து, மரியாளையும், யோசேப்பையும், முன்னணையிலே கிடத்தியிருக்கிற பிள்ளையையும் கண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விரமாய் வந்து, மரியாளையும், யோசேப்பையும், முன்னணையிலே கிடத்தியிருக்கிற பிள்ளையையும் கண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ண்டு, அந்தப் பிள்ளையைக் குறித்துத் தங்களுக்குச் சொல்லப்பட்ட சங்கதியைப் பிரசித்தம்பண்ணி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ேய்ப்பராலே தங்களுக்குச் சொல்லப்பட்டதைக் கேட்ட யாவரும் அவைகளைக்குறித்து ஆச்சரியப்பட்ட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ியாளோ அந்தச் சங்கதிகளையெல்லாம் தன் இருதயத்திலே வைத்து, சிந்தனைபண்ணினா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ய்ப்பர்களும் தங்களுக்குச் சொல்லப்பட்டதின்படியே கேட்டு, கண்ட எல்லாவற்றிற்காகவும் தேவனை மகிமைப்படுத்தி, துதித்துக்கொண்டு திரும்பிப்போ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ய்ப்பர்களும் தங்களுக்குச் சொல்லப்பட்டதின்படியே கேட்டு, கண்ட எல்லாவற்றிற்காகவும் தேவனை மகிமைப்படுத்தி, துதித்துக்கொண்டு திரும்பிப்போ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க்கு விருத்தசேதனம் பண்ணவேண்டிய எட்டாம் நாளிலே, அது கர்ப்பத்திலே உற்பவிக்கிறதற்கு முன்னே தேவதூதனால் சொல்லப்பட்டபடியே அதற்கு இயேசு என்று பேரிட்ட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க்கு விருத்தசேதனம் பண்ணவேண்டிய எட்டாம் நாளிலே, அது கர்ப்பத்திலே உற்பவிக்கிறதற்கு முன்னே தேவதூதனால் சொல்லப்பட்டபடியே அதற்கு இயேசு என்று பேரிட்ட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யின் நியாயப்பிரமாணத்தின்படியே அவர்களுடைய சுத்திகரிப்பின் நாட்கள் நிறைவேறினபோது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யின் நியாயப்பிரமாணத்தின்படியே அவர்களுடைய சுத்திகரிப்பின் நாட்கள் நிறைவேறினபோத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தற்பேறான எந்த ஆண்பிள்ளையும் கர்த்தருக்குப் பரிசுத்தமானதென்னப்படும் என்று கர்த்தருடைய நியாயப்பிரமாணத்தில் எழுதியிருக்கிறபடி அவரைக் கர்த்தருக்கென்று ஒப்புக்கொடுக்கவும்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தற்பேறான எந்த ஆண்பிள்ளையும் கர்த்தருக்குப் பரிசுத்தமானதென்னப்படும் என்று கர்த்தருடைய நியாயப்பிரமாணத்தில் எழுதியிருக்கிறபடி அவரைக் கர்த்தருக்கென்று ஒப்புக்கொடுக்கவும்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டைய நியாயப்பிரமாணத்தில் சொல்லியிருக்கிறபடி, ஒரு ஜோடு காட்டுப்புறாவையாவது இரண்டு புறாக்குஞ்சுகளையாவது பலியாகச் செலுத்தவும், அவரை எருசலேமுக்குக் கொண்டுபோ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டைய நியாயப்பிரமாணத்தில் சொல்லியிருக்கிறபடி, ஒரு ஜோடு காட்டுப்புறாவையாவது இரண்டு புறாக்குஞ்சுகளையாவது பலியாகச் செலுத்தவும், அவரை எருசலேமுக்குக் கொண்டுபோ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மியோன் என்னும் பேர்கொண்ட ஒரு மனுஷன் எருசலேமில் இருந்தான்; அவன் நீதியும் தேவபக்தியும் உள்ளவனாயும், இஸ்ரவேலின் ஆறுதல் வரக்காத்திருக்கிறவனாயும் இருந்தான்; அவன் மேல் பரிசுத்த ஆவி இருந்த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மியோன் என்னும் பேர்கொண்ட ஒரு மனுஷன் எருசலேமில் இருந்தான்; அவன் நீதியும் தேவபக்தியும் உள்ளவனாயும், இஸ்ரவேலின் ஆறுதல் வரக்காத்திருக்கிறவனாயும் இருந்தான்; அவன் மேல் பரிசுத்த ஆவி இருந்த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கிறிஸ்துவை நீ காணுமுன்னே மரணமடையமாட்டாய் என்று பரிசுத்த ஆவியினாலே அவனுக்கு அறிவிக்கப்பட்டுமிருந்த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கிறிஸ்துவை நீ காணுமுன்னே மரணமடையமாட்டாய் என்று பரிசுத்த ஆவியினாலே அவனுக்கு அறிவிக்கப்பட்டுமிருந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ஆவியின் ஏவுதலினால் தேவாலயத்திலே வந்திருந்தான். இயேசு என்னும் பிள்ளைக்காக நியாயப்பிரமாணமுறைமையின்படி செய்வதற்குத் தாய் தகப்பன்மார் அவரை உள்ளே கொண்டுவருகையில்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ஆவியின் ஏவுதலினால் தேவாலயத்திலே வந்திருந்தான். இயேசு என்னும் பிள்ளைக்காக நியாயப்பிரமாணமுறைமையின்படி செய்வதற்குத் தாய் தகப்பன்மார் அவரை உள்ளே கொண்டுவருகையில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શિમયોને બાળકને હાથમાં લીધું અને દેવનો આભાર મા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પ્રભુ, હવે તેં આપેલા વચન પ્રમાણે આ તારા સેવકને શાંતિથી મૃત્યુનું શરણ લેવા 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કારણ કે મેં મારી પોતાની આંખો વડે તારા તારણનાં દર્શન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મે બધાજ લોકો માટે તેને તૈયાર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 જગતના લોકો માટે જ્યોતિ છે જે બીન યહૂદિઓને તમારો માર્ગ બતાવશે. તે ઈસ્ત્રાએલના લોકોનો મહિ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શિમયોને ઈસુ વિષે જે કંઈ કહ્યું તે સાંભળીને તેના માતાપિતા નવાઇ પામ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પછી શિમયોને તેઓને આશીર્વાદ આપ્યો. અને ઈસુની મા મરિયમને કહ્યું, “ઈસ્ત્રાએલના ઘણા લોકોની ચડતી પડ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બાળકને કારણે થશે. તે દેવની તરફથી એંધાણીરુંપ બનશે. જેને કેટલાક લોકો સ્વીકારવા ના પા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લોકોના હ્રદયમાં રહેલા ગુપ્ત વિચારો જાહેર થશે. જે કંઈ ઘટનાઓ બનશે તેમાથી તારું હ્રદય દુ:ખી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મંદિરમાં હાન્ના નામની એક પ્રબોધિકા રહેતી હતી. જે આશેરના કુળની ફનુએલની પુત્રી હતી. હાન્ના ઘ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ૃદ્ધ હતી. લગ્નજીવનના સાત વર્ષ પછી તેના પતિનું અવસાન થતાં તે એકલી રહે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હવે તો તે 84 વર્ષની થઈ હતી અને તે વિધવા હતી. છતાં તેણે ક્યારેય મંદિર છોડ્યું ન હતું. તે મંદિર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રહેતી અને રાતદિવસ ઉપવાસ અને પ્રાર્થના દ્ધારા પ્રભુની સ્તુતિ કર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ેણે ત્યાં જ તે ક્ષણે આવીને પ્રભુનો આભાર માન્યો અને જે લોકો યરૂશાલેમના ઉદ્ધારની વાટ જોતા હતા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એ આ બાળક વિષે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પ્રભુની આજ્ઞાનુસાર બધી જ વિધિઓ પૂર્ણ કરીને યૂસફ અને મરિયમ ગાલીલના નાસરેથમાં પોતાને ગામ પા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દેવની કૃપા તે નાના બાળક સાથે હતી. તેથી તે જેમ જેમ મોટો થતો ગયો તેમ તેમ વધારે પરાક્રમ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ુદ્ધિશાળી થત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પ્રતિવર્ષ પાસ્ખાપર્વ વખતે ઈસુના માતાપિતા યરૂશાલેમ જત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જ્યારે ઈસુ બાર વર્ષનો થયો ત્યારે તેઓ પર્વમાં હંમેશા જે પ્રમાણે જતા હતા તે જ પ્રમાણ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જ્યારે પર્વની ઉજવણી પૂરી થઈ ત્યારે તેઓ ધેર પાછા ફર્યા. પરંતુ બાળ ઈસુ તો યરૂશાલેમમાં જ રહ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માતાપિતા તેના વિષે કંઈ જ જાણતા 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ેમણે વિચાર્યુ કે ઈસુ તે સમુહમાં હશે. એક દિવસની મુસાફરી કર્યા પછી તેની શોધમાં તેઓ નીકળ્યા.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 પરિવારમાં તથા નજીકના મિત્રમંડળમાં શોધ કરી. તે માટે યૂસફ અને મરિયમ આખો દિવસ ફ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પરંતુ યૂસફ અને મરિયમને ક્યાંય ઈસુ જડ્યો નહિ. તેથી ફરી પાછા તેની શોધમાં યરૂશાલેમ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ત્રણ દિવસ પછી ઈસુ તેઓને જડ્યો. ઈસુ મંદિરમાં ધર્મગુરુંઓ સાથે બેસીને પ્રશ્રોની ચર્ચા કરી રહ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જે દરેક વ્યક્તિએ તેને સાંભળ્યો. તેના ચતુરાઇભર્યા ઉત્તરો અને સમજશક્તિ જોઈને આશ્ચર્ય પામ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ઈસુના માતાપિતાએ જ્યારે તેને જોયો ત્યારે તેઓ પણ નવાઇ પામ્યા. તેની માએ તેને પૂછયું, “દીકરા, અ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આવું તેં કેમ કર્યુ? તારા પિતા અને હું તારા માટે બહુ ચિંતા કરતા હતા. અને તારી શોધ પણ કરી રહ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ઈસુએ તેઓને કહ્યું, “તમે મારી શોધ શાં માટે કરતા હતા? તમને ખબર હોવી જોઈએ કે, હું મારા પિતાનું 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ં છે ત્યાં જ હોઇશ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પરંતુ ઈસુએ જે કહ્યું તેનો અર્થ તેઓ સમજી શક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ત્યારબાદ ઈસુ તેઓની સાથે નાસરેથ પાછો ફર્યો અને હંમેશા માતાપિતા જે કંઈ કહે તે બધાનું પાલન કર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માતા હજુ પણ તે બધી બાબતો અંગે મનમાં વિચાર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ઈસુએ વધુને વધુ અભ્યાસ કરવાનું ચાલુ રાખ્યું. તે કદમાં ઊંચો થયો અને લોકો ઈસુને ચાહતા અને ઈસુ દેવ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ન્ન કર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 સમય દરમ્યાન કૈસર ઓગસ્તસે હુકમનામું બહાર પાડ્યું કે જે દેશો રોમન શાસન હેઠળ છે તે સમગ્ર રાજ્ય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તી ગણતરી કરવામાં આવે. એ હુકમનામા અનુસાર બધાજ લોકોએ પોતપોતાના નામ રજિસ્ટરમાં નોધાવવાન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 વસ્તી ગણતરી પ્રથમ વાર જ થતી હતી. તે વખતે સિરિયા પ્રાંતનો હાકેમ કુરીનિયસ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બધાજ લોકો પોતપોતાના શહેરમાં નામની નોંધણી કરાવવા માટ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યૂસફ પણ ગાલીલના નાસરેથ શહેરમાંથી યહૂદિયા મધ્યે દાઉદનું શહેર જે બેથલેહેમ કહેવાય છે તેમ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ોતાનું તથા પોતાની ગર્ભવતી વેવિશાળી પત્નિ મરિયમનું નામ નોંધાવવા ગયો કેમ કે દાઉદના વંશ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ળમાંનો તે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ત્યાં હતાં એટલામાં તેના દહાડા પૂરા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ં મરિયમે તેના પ્રથમ દિકરાને જન્મ આપવાનો સમય હતો તેણે પ્રથમ દીકરાને જન્મ આપ્યો. તે વખ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ર્મશાળામાં કોઈ ઓરડો ખાલી ન હોવાથી તેણે ગભાણમાં જ બાળકને કપડાંમાં લપેટીને સુવા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વખતે રાત્રે કેટલાક ભરવાડો ખેતરમાં તેમનાં ઘેટાંઓની રખેવાળી 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્રભુનો દૂત ભરવાડોની સમક્ષ આવીને ઊભો રહ્યો તેમની આજુબાજુ પ્રકાશ ચમકવા લાગ્યો. તેથી ભરવાડો ગભરા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્રભુના દૂતે તેઓને કહ્યું, “ગભરાશો નહિ, કેમ કે હું તમને મોટા આનંદથી સુવાર્તા આપવા આવ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આખા દેશના તમામ લોકોમાં આનંદ ઉભર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જે દાઉદના શહેરમાં તમારો તારનાર જન્મ્યો છે તે જ ખ્રિસ્ત પ્રભ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ે તેને ઓળખી શકો તે માટેની આ નિશાની છે. તમે એક બાળકને કપડાંમાં લપેટેલો અને ગભાણમાં સૂતે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તો આકાશમાંથી દૂતોનો મોટો સમૂહ પેલા પ્રભુના દૂત સાથે જોડાયો. અને બધાજ દૂતો દેવની સ્તુતિ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પરમ ઊંચામાં દેવને મહિમા થાઓ, અને પૃથ્વી પર દેવને પ્રસન્ન કરે છે તેવા લોકોને શાંતિ પ્રાપ્ત થ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્રભુના દૂતો ભરવાડોને છોડીને આકાશમાં પાછા ચાલ્યા ગયા. ભરવાડો એકબીજા સાથે વાતો કરવા લાગ્યા, “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થલેહેમ જઇને અહીં જે કંઈ ઘટના બની છે તથા પ્રભુએ આપણને દર્શાવી છે તે જોવી જો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ભરવાડો તો ઝડપથી ત્યાં પહોંચી ગયા અને મરિયમ તથા યૂસફને પણ શોધી કાઢ્યા. બાળક પણ ગભાણમાં સૂતેલ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ભરવાડોએ બાળકને જોયું અને પછી પ્રભુના દૂતે બાળક વિષે તેઓને શું કહ્યું હતું તે તેઓએ જણ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ભરવાડોએ તેઓને જે કહ્યું તે સાંભળીને દરેક જણ નવાઇ પામ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રંતુ મરિયમે આ બધી વાતો મનમાં રાખી અને વારંવાર તેના વિષે વિચાર કર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ભરવાડો પણ જે કંઈ જોયું અને સાંભળ્યું હતું, તે બધુ તેઓને દૂતે કહી હતી તે જ થઈ હતી. તે બધા પ્રભુ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િમા તથા સ્તુતિ કરતાં કરતાં ઘેર પાછા ફ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્યારે બાળક આઠ દિવસનું થયું ત્યારે તેની સુન્નત કરાવવામાં આવી અને તેનું નામ ઈસુ રાખવામાં આ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ભુના દૂતે માતાના ગર્ભમાં બાળક આવતા પહેલાં જ આ નામ આપ્યું હ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ૂસાના નિયમશાસ્ત્ર પ્રમાણે શુદ્ધિકરણનો સમય આવતા યૂસફ અને મરિયમ બાળકને પ્રભુ સમક્ષ રજૂ કર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 લ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્રભુના નિયમશાસ્ત્રમાં જે લખ્યું છે તે પ્રમાણે, “પરિવારમાં જ્યારે પ્રથમ દીકરો જન્મ લે છ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ભુને સારું પવિત્ર ગણવો જો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વળી પ્રભુના નિયમશાસ્ત્ર પ્રમાણે લોકોએ બલિદાન પણ આપવાનું હોય છે. તે મુજબ હોલાંની એક જોડ અ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ૂતરનાં બે બચ્ચાનું બલિદાન આપવાનું હોય છે. તેથી યૂસફ અને મરિયમ આ વિધિ કરવા યરૂશાલેમ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યરૂશાલેમમાં શિમયોન નામનો માણસ રહેતો હતો. તે ઘણો ઉત્તમ ધાર્મિક નિષ્ઠાવાળો માણસ હતો.તે ઈસ્ત્રાએ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ા સુખ માટે પ્રભુના આગમનની વાટ જોતો હતો. પવિત્ર આત્મા તેની સાથે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વિત્ર આત્માએ શિમયોનને કહ્યું હતું કે જ્યાં સુધી તે પ્રભુ ખ્રિસ્તનાં દર્શન નહિ કરે ત્યાં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ું મૃત્યુ થ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વિત્ર આત્માના માર્ગદર્શનથી તે મંદિરમાં ગયો. યહૂદિઓના નિયમશાસ્ત્રની વિધિ કરવા માટે મરિયમ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ૂસફ બાળ ઈસુને લઈને મંદિરમાં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2026-10-21T04:44:59Z</dcterms:created>
  <dcterms:modified xsi:type="dcterms:W3CDTF">2026-10-21T04:44:59Z</dcterms:modified>
  <dc:title>લૂક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