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presProps" Target="presProps.xml"/>
  <Relationship Id="rId83" Type="http://schemas.openxmlformats.org/officeDocument/2006/relationships/viewProps" Target="viewProps.xml"/>
  <Relationship Id="rId8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ாபுக்குச் சமாரியாவிலே எழுபது குமாரர் இருந்தபடியினால், யெகூ சமாரியாவிலிருக்கிற யெஸ்ரயேலின் பிரபுக்களாகிய மூப்பரிடத்துக்கும், ஆகாபுடைய பிள்ளைகளை வளர்க்கிறவர்களிடத்துக்கும் நிருபங்களை எழுதிய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ல்: உங்கள் ஆண்டவனுடைய குமாரர்கள் உங்களோடிருக்கிறார்களே; இரதங்களும், குதிரைகளும், அரணான பட்டணமும் ஆயுதங்களும் உங்களுக்கு உண்ட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இந்த நிருபம் உங்களிடத்தில் வரும்போது நீங்கள் உங்கள் ஆண்டவனுடைய குமாரரில் உத்தமமும் செம்மையுமாயிருக்கிறவனைப் பார்த்து, அவனை அவன் தகப்பனுடைய சிங்காசனத்தின்மேல் வைத்து, உங்கள் ஆண்டவனுடைய குடும்பத்துக்காக யுத்தம்பண்ணுங்கள் என்று எழுதியிருந்த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மிகவும் பயந்து: இதோ, இரண்டு ராஜாக்கள் அவனுக்கு முன்பாக நிற்கவில்லையே; நாங்கள் எப்படி நிற்போம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ரமனை விசாரிப்புக்காரனும், நகர விசாரிப்புக்காரனும், மூப்பரும், பிள்ளைகளின் விசாரிப்புக்காரரும்: நாங்கள் உமது அடியார்கள், நீர் எங்களுக்குச் சொல்வதையெல்லாம் செய்வோம்; நாங்கள் ஒருவரையும் ராஜாவாக்குவதில்லை; உமது பார்வைக்குச் சம்மதியானதைச் செய்யும் என்று யெகூவுக்குச் சொல்லியனுப்ப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ன்: அவர்களுக்கு இரண்டாம் நிருபத்தை எழுதினான்; அதில்: நீங்கள் என் பட்சத்தில் சேர்ந்து என் சொல்லைக் கேட்பீர்களானால், உங்கள் ஆண்டவனுடைய குமாரனின் தலைகளை வாங்கி, நாளை இந்நேரத்தில் யெஸ்ரயேலுக்கு என்னிடத்தில் வாருங்கள் என்று எழுதியிருந்தது. ராஜாவின் குமாரராகிய எழுபதுபேரும் தங்களை வளர்க்கிற பட்டணத்தின் பெரிய மனுஷரோடு இ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நிருபம் அவர்களிடத்தில் வந்தபோது, அவர்கள் ராஜாவின் குமாரராகிய எழுபதுபேரையும் பிடித்து வெட்டி, அவர்கள் தலைகளைக் கூடைகளில் வைத்து, யெஸ்ரயேலிலிருக்கிற அவனிடத்திற்கு அனுப்ப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ுப்பப்பட்ட ஆள் வந்து: ராஜகுமாரரின் தலைகளைக் கொண்டுவந்தார்கள் என்று அவனுக்கு அறிவித்தபோது, அவன் விடியற்காலமட்டும் அவைகளை ஒலிமுகவாசலில் இரண்டு குவியலாகக் குவித்து வையுங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் காலமே அவன் வெளியே வந்து நின்று, சகல ஜனங்களையும் நோக்கி: நீங்கள் நீதிமான்களல்லவா? இதோ, என் ஆண்டவனுக்கு விரோதமாகக் கட்டுப்பாடுபண்ணி அவனைக் கொன்றுபோட்டேனே; ஆனாலும் இவர்கள் எல்லாரையும் கொன்றவன் யார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கர்த்தர் ஆகாபின் குடும்பத்தாருக்கு விரோதமாகச் சொன்ன கர்த்தருடைய வார்த்தைகளில் ஒன்றும் தரையிலே விழவில்லை என்பதை அறிந்து கொள்ளுங்கள்; கர்த்தர் தம்முடைய ஊழியக்காரனாகிய எலியாவைக்கொண்டு சொன்னதைச் செய்த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ஸ்ரயேலிலும் ஆகாபின் குடும்பத்தாரில் மீதியான யாவரையும், அவனுக்கு இருந்த எல்லா மந்திரிகளையும், அவனைச்சேர்ந்த மனுஷரையும், அவனுடைய ஆசாரியர்களையும், அவனுக்கு ஒருவரையும் மீதியாக வைக்காதபடிக்கு யெகூ கொன்று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எழுந்து சமாரியாவுக்குப் போகப் புறப்பட்டான்; வழியிலே அவன் ஆட்டுமயிர் கத்தரிக்கிற மேய்ப்பரின் ஊர் இருக்கும் இடத்துக்கு வந்த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ன் எழுந்து சமாரியாவுக்குப் போகப் புறப்பட்டான்; வழியிலே அவன் ஆட்டுமயிர் கத்தரிக்கிற மேய்ப்பரின் ஊர் இருக்கும் இடத்துக்கு வந்த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ூதாவின் ராஜாவாகிய அகசியாவின் சகோதரரை அங்கே கண்டு, நீங்கள் யார் என்று கேட்டான். அவர்கள்: நாங்கள் அகசியாவின் சகோதரர்; நாங்கள் ராஜாவின் பிள்ளைகளையும் ராஜஸ்திரீயின் பிள்ளைகளையும் வினவுகிறதற்குப் போகிறோ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இவர்களை உயிரோடே பிடியுங்கள் என்றான்; அவர்களை உயிரோடே பிடித்து, நாற்பத்திரண்டு பேர்களாகிய அவர்களை ஆட்டுமயிர் கத்தரிக்கிற துரவண்டையிலே வெட்டிப் போட்டார்கள்; அவர்களில் ஒருவனையும் அவன் மீதியாக விட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அவ்விடம் விட்டுப் புறப்பட்ட போது, தனக்கு எதிர்ப்பட்ட ரேகாபின் குமாரனாகிய யோனதாபைச் சந்தித்து, அவனை உபசரித்து: என் இருதயம் உன் இருதயத்தோடே செம்மையாய் இருக்கிறதுபோல உன் இருதயமும் செம்மையாயிருக்கிறதா என்று கேட்டான். அதற்கு யோனதாப்: அப்படியே இருக்கிறது என்றான்; அப்படியிருக்கிறதானால், உன் கையைத் தா என்று சொன்னான்; அவன் தன் கையைக் கொடுத்தபோது, அவனைத் தன்னிடத்தில் இரதத்தின்மேல் ஏறிவரச்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என்னோடே கூடவந்து கர்த்தருக்காக எனக்கு இருக்கிற பக்திவைராக்கியத்தைப் பார் என்றான்; அப்படியே இவனை அவன் இரதத்தின்மேல் ஏற்ற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மாரியாவுக்கு வந்தபோது, கர்த்தர் எலியாவோடே சொன்ன வார்த்தையின்படியே, சமாரியாவில் ஆகாபுக்கு மீதியான யாவரையும் அழித்துத் தீருமளவும் சங்காரஞ்செய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யெகூ ஜனங்களையெல்லாம் கூட்டி, அவர்களை நோக்கி: ஆகாப் பாகாலைச் சேவித்தது கொஞ்சம், யெகூ அவனைச் சேவிப்பது மிகுதி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பாகாலின் சகல தீர்க்கதரிசிகளையும், அவனுடைய சகல பணிவிடைக் காரரையும், அவனுடைய சகல ஆசாரியரையும் என்னிடத்தில் அழைப்பியுங்கள்; ஒருவனும் குறையலாகாது; நான் பாகாலுக்குப் பெரிய பலியிடப்போகிறேன்; வராதவன் எவனோ அவன் உயிரோடிருப்பதில்லை என்றான்; பாகாலின் பணிவிடைக்காரரை அழிக்கும்படி யெகூ இதைத் தந்திரமாய்ச் செய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ாகாலுக்குப் பண்டிகையின் ஆசரிப்பைக் கூறுங்கள் என்று யெகூ சொன்னான்; அப்படியே கூற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ெகூ இஸ்ரவேல் தேசமெங்கும் அதைச் சொல்லியனுப்பினபடியினால், பாகாலின் பணிவிடைக்காரர் எல்லாரும் வந்தார்கள்; வராதவன் ஒருவனுமில்லை; அவர்கள் பாகாலின் கோவிலுக்குள் பிரவேசித்ததினால் பாகாலின் கோவில் நாற்சாரியும் நிறைந்த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வன், வஸ்திரசாலை விசாரிப்புக்காரனை நோக்கி: பாகாலின் பணிவிடைக்காரருக்கெல்லாம் வஸ்திரங்களை எடுத்துக்கொண்டுவா என்றான்; அவர்களுக்கு வஸ்திரங்களை எடுத்துக்கொண்டு வ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யெகூ: ரேகாபின் குமாரனாகிய யோனதாபோடுங்கூடப் பாகாலின் கோவிலுக்குள் பிரவேசித்து, பாகாலின் பணிவிடைக்காரரை நோக்கி: பாகாலின் ஊழியக்காரரை அல்லாமல் கர்த்தரின் ஊழியக்காரரில் ஒருவரும் இங்கே உங்களோடு இராதபடிக்குத் திட்டமாய்ப் பாருங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லிகளையும் சர்வாங்க தகனங்களையும் செலுத்த உட்பிரவேசித்த பின்பு, யெகூ வெளியிலே எண்பது பேரைத் தனக்கு ஆயத்தமாக வைத்து: நான் உங்கள் கையில் ஒப்புவிக்கிற மனுஷரில் ஒருவனை எவன் தப்பவிடுகிறானோ அவனுடைய ஜீவனுக்குப் பதிலாக அவனைத் தப்பவிட்டவனுடைய ஜீவன் ஈடாயிருக்கும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ர்வாங்க தகனபலியிட்டுத் தீர்ந்த போது, யெகூ சேவகரையும் சேர்வைக்காரரையும் நோக்கி: உள்ளேபோய், அவர்களை வெட்டிப்போடுங்கள்; ஒருவரையும் வெளியே விடவேண்டாம் என்றான்; அப்படியே பட்டயக்கருக்கினால் சேவகரும் சேர்வைக்காரரும் அவர்களை வெட்டி எறிந்துபோட்டு, பாகால் கோவிலைச் சேர்ந்த ஸ்தலம் எங்கும்போய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கால் கோவில் விக்கிரகங்களை வெளியே எடுத்துவந்து, அவைகளைத் தீக்கொளுத்த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ாகாலின் சிலையைத் தகர்த்து, பாகாலின் கோவிலை இடித்து, அதை இந்நாள்வரைக்கும் இருக்கிறதுபோல மலஜலாதி இடமாக்க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யே யெகூ பாகாலை இஸ்ரவேலில் இராதபடிக்கு அழித்துப்போ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னாலும் பெத்தேலிலும் தாணிலும் வைத்த பொற்கன்றுக்குட்டிகளால், இஸ்ரவேலைப் பாவஞ்செய்யப்பண்ணின நேபாத்தின் குமாரனாகிய யெரொபெயாமின் பாவங்களை யெகூ விட்டு விலக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யெகூவை நோக்கி: என் பார்வைக்குச் செம்மையானதை நீ நன்றாய்ச் செய்து, என் இருதயத்தில் இருந்தபடியெல்லாம் ஆகாபின் குடும்பத்துக்குச் செய்தபடியினால், உன் குமாரர் இஸ்ரவேலுடைய சிங்காசனத்தின்மேல் நாலு தலைமுறையாக வீற்றிருப்பார்கள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னாலும் யெகூ இஸ்ரவேலின் தேவனுடைய கர்த்தரின் நியாயப்பிரமாணத்தின்படி தன் முழு இருதயத்தோடும் நடக்கக் கவலைப்படவில்லை; இஸ்ரவேலைப் பாவஞ்செய்யப்பண்ணின யெரொபெயாமின் பாவங்களை விட்டு அவன் விலகவும் இல்லை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ட்கள் முதல் கர்த்தர் இஸ்ரவேலைக் குறைந்துபோகப்பண்ணினார்; ஆசகேல் அவர்களை இஸ்ரவேலின் எல்லைகளிலெல்லாம் முறிய அடித்த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ோர்தான் துவக்கிக் கிழக்கிலுள்ள அர்னோன் நதிக்குச் சமீபமான ஆரோவேர் முதற்கொண்டிருக்கிற கீலேயாத்திலும் பாசானிலுமுள்ள காதியர், ரூபேனியர், மனாசேயர் இவர்களுடைய தேசமாகிய கீலேயாத் முழுவதையும் முறிய அடித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கூவின் மற்ற வர்த்தமானங்களும், அவன் செய்தவை யாவும், அவனுடைய எல்லா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ெகூவின் மற்ற வர்த்தமானங்களும், அவன் செய்தவை யாவும், அவனுடைய எல்லா வல்லமைய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யெகூ தன் பிதாக்களோடே நித்திரையடைந்தபின், அவனைச் சமாரியாவில் அடக்கம்பண்ணினார்கள்; அவன் ஸ்தானத்தில் அவன் குமாரனாகிய யோவாகாஸ் ராஜாவா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ெகூ சமாரியாவிலே இஸ்ரவேலின்மேல் ராஜ்யபாரம்பண்ணின நாட்கள் இருபத்தெட்டு வருஷ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షోమ్రోనులో అహాబునకు డెబ్బదిమంది కుమారు లుండిరి. యెహూ వెంటనే తాకీదులు వ్రాయించి షోమ్రోనులోను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జ్రెయేలు అధిపతులకును పెద్దల కును అహాబు పిల్లలను పెంచినవారికిని పంపి ఆజ్ఞ ఇచ్చిన దేమనగామీ యజమాన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ు మీయొద్ద నున్న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రియు మీకు రథములును గుఱ్ఱములును ప్రాకారముగల పట్టణమును ఆయుధ సామగ్రియును కలవు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కాబట్టి యీ తాకీదు మీకు ముట్టినవెంటనే మీ యజమానుని కుమారులలో ఉత్తముడును తగినవాడునైన యొ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రుకొని, తన తండ్రి సింహాసనముమీద అతనిని ఆసీనునిగా చేసి, మీ యజమానుని కుటుంబికుల పక్షమున యుద్ధమా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ఇది విని బహు భయ పడిఇద్దరు రాజులు అతనిముందర నిలువజాలక పోయిరే, మన మెట్లు నిలువగలమని అ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ుటుంబపు అధి కారియు పట్టణపు అధికారియు పెద్దలును పిల్లలను పెంచిన వారును కూడి యెహూకు వర్త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మేము నీ దాసులము; నీ సెలవు ప్రకారము సమస్తము జరిగించెదము; మేము ఎవనిని రాజుగా చేసికొనము;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ష్టికి ఏది అనుకూలమో దాని చేయుమని తెలియ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 డతడు రెండవ తాకీదు వ్రాయించిమీరు నా పక్షమున నుండి నా మాట వినుటకు ఒప్పుకొనినయెడల మీ యజ మాన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 తలలను తీసికొని, రేపు ఈ వేళకు యెజ్రెయేలునకు నాయొద్దకు రండని ఆజ్ఞ ఇచ్చెను. డెబ్బది మ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కుమారులును వారిని పెంచిన పట్టణపు పెద్దల యొద్ద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వున ఆ తాకీదు తమకు ముట్టినప్పుడు వారు డెబ్బదిమంది రాజకుమారులను పట్టుకొని చంపి, వారి తలలను గంప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ి, యెజ్రెయేలులోనున్న అతని యొద్దకు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ూత అతనియొద్దకు వచ్చిరాజకుమా రుల తలలు వచ్చినవని చెప్పగా అతడుఉదయమువరకు ద్వారము బయటిస్థలమందు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ు కుప్పలుగా వేయించ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ఉదయమైనప్పుడు అతడు బయటికి వచ్చి నిలిచి, జనులందరిని చూచిమీరు నిర్దోషులు, నేను నా యజమానున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ట్రచేసి అతని చంపితిని; అయితే వీరందరిని ఎవరు చంపి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అహాబు కుటుంబికులనుగూర్చి యెహోవా సెలవిచ్చిన మాటలలో ఒకటియు నెరవేరక పోదు; తన సేవకుడైన ఏలీయాద్వార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ను సెలవిచ్చిన మాట యెహోవా నెరవేర్చ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ఈ ప్రకారము యహూ యెజ్రెయేలులో అహాబు కుటుంబికులందరిని, అతని సంబంధులగు గొప్పవారినందరిన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ధువుల నందరిని, అతడు నియమించిన యాజకులను హతముచేసెను; అతనికి ఒకనినైనను ఉండనియ్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అప్పుడతడు లేచి ప్రయాణమై షోమ్రోను పట్టణమునకు పోయెను. మార్గ మందు అతడు గొఱ్ఱవెండ్రుకలు కత్తిర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టిక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యూదారాజైన అహజ్యా సహోదరులను ఎదుర్కొనిమీరు ఎవరని వారి నడుగగా వారుమేము అహజ్యా సహోదరుల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కుమారులను రాణికుమారులను దర్శించుటకు వెళ్లుచున్నామ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రిని సజీవులగా పట్టుకొనుడని అతడు చెప్పగా వారు వారిని సజీవులగా పట్టుకొని యొకనినైన విడువక గొఱ్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డ్రుకలు కత్తిరించు ఇంటి గోతిదగ్గర నలువది ఇద్దరిని చ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చ్చటినుండి అతడు పోయిన తరువాత తన్ను ఎదు ర్కొన వచ్చిన రేకాబు కుమారుడైన యెహోనాదాబును కనుగ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కుశలప్రశ్నలడిగినీయెడల నాకున్నట్టుగా నాయెడల నీకున్నదా అని అతని నడుగగా యెహో నాదాబుఉన్న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ాగైతే నా చేతిలో చెయ్యి వేయుమని చెప్పగా అతడు ఇతని చేతిలో చెయ్యివేసెను. గనుక యెహూ తన రథముమీద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నుగూర్చి నాకు కలిగిన ఆసక్తిని చూచుటకై నాతోకూడ రమ్మనగా యెహూ రథముమీద వార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బ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డు షోమ్రోనునకు వచ్చి షోమ్రో నులో అహాబునకు శేషించియున్న వారినందరిని చంపి, ఏలీయాక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ిన మాట నెరవేర్చి, అహా బును నిర్మూలము చేయువరకు హతముచేయుట మాన 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రువాత యెహూ జనులందరిని సమకూర్చి వారికీలాగు ఆజ్ఞ ఇచ్చెను అహాబు బయలు దేవతకు కొద్ది గానే పూజ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ూ అను నేను అధికముగా పూజచేయబోవుచున్న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కావున ఒకడైనను తప్పకుండ బయలు ప్రవక్తలనందిరిని వాని భక్తులనందరిని వారి యాజ కులనందరిని నా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వనంపించుడి; నేను బయలు నకు గొప్ప బలి అర్పింప బోవుచున్నాను గనుక రానివా డెవడో వాని బ్రదుకనియ్య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 అయితే బయలునకు మ్రొక్కువారిని నాశనము చేయుటకై అతడు ఈ ప్రకారము కపటోపాయ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యెహూబయలునకు పండుగ నియమింపబడినదని చాటించుడని ఆజ్ఞ ఇయ్యగా వారాలాగు చాట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ెహూ ఇశ్రాయేలు దేశమంతటిలోనికి వర్తమానము పంపించగా బయలునకు మ్రొక్కు వారందరును వచ్చిరి, రాని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డును లేడు; వారు వచ్చి బయలు గుడిలో ప్రవేశింపగా ఎచ్చటను చోటులేకుండ బయలు గుడి ఈ తట్టునుండ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ట్టువరకు నిండ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తడు వస్త్రశాలమీద ఉన్న అధికారిని పిలిచిబయలునకు మ్రొక్కువారి కందరికి వస్త్రములు బయ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ప్పించుమని చెప్పగా వాడు తె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ూయును రేకాబు కుమారుడైన యెహోనాదాబును బయలు గుడిలో ప్రవేశింపగా యెహూ యెహోవా భక్తులలో ఒకని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ట మీ యొద్దనుండనియ్యక బయలునకు మ్రొక్కువారుమాత్రమే యుండునట్లు జాగ్రత్తచేయుడని బయల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్రొక్కువారితో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బలులను దహనబలులను అర్పించుటకై వారు లోపల ప్రవేశింపగా యెహూ యెనుబది మందిని బయట కావలి యుంచినేన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శముచేసినవారిలో ఒకడైన తప్పించుకొని పోయినయెడల వాని ప్రాణమునకు బదులుగా వాని పోనిచ్చిన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తీతునని వారితో చెప్ప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దహనబలుల నర్పించుట సమాప్తికాగా యెహూమీరు లోపల చొచ్చి యొకడైనను బయటికి రాకుండ వారిని చంపుడన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వలివారితోను అధిపతుల తోను చెప్పగా వారు అందరిని హతము చేసిరి. పిమ్మట కావలివారును అధిపతులున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టవేసి, బయలు గుడియున్న పట్టణమునకు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బయలు గుడిలోని నిలువు విగ్రహములను బయటికి తీసికొని వచ్చి వాటిని కాల్చి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రియు బయలు ప్రతిమను గుడిని క్రింద పడగొట్టి దానిని పెంటయిల్లుగా చేసిరి. నేటివరకు అది ఆలాగ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ఈ ప్రకారము యెహూ బయలు దేవతను ఇశ్రాయేలువారిమధ్య నుండకుండ నాశన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యితే ఇశ్రాయేలువారు పాపము చేయుటకు నెబాతు కుమారుడైన యరొబాము కారకుడైనట్లు యెహూకూడ అందుకు కారకుడ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ేతేలు దాను అను స్థలములందున్న బంగారుదూడలను అనుసరించుట మాన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ావున యెహోవా యెహూతో నీలాగు సెల విచ్చెనునీవు నా హృదయాలోచన యంతటిచొప్పున అహాబు కుటుంబికులకు చేస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ష్టికి న్యాయమైనదాని జరిగించి బాగుగా నెరవేర్చితివి గనుక నీ కుమారులు నాల్గవ తరము వరకు ఇశ్రాయేలురాజ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ంహాసనముమీద ఆసీను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యితే ఇశ్రాయేలువారు పాపము చేయుటకు కారకుడైన యరొబాముచేసిన పాపములను యెహూ యేమాత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ర్జించనివాడై ఇశ్రాయేలీ యుల దేవుడైన యెహోవా నియమించిన ధర్మశాస్త్రమును పూర్ణహృదయముతో అనుసర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ద్ధాభక్తులు లేని వ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దినములలో యెహోవా ఇశ్రాయేలువారిని తగ్గించ 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హజాయేలు ఇశ్రాయేలు సరిహద్దులలో నున్న యొర్దాను తూర్పుదిక్కున గాదీయులకును రూబె నియులకును చేరిక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లాదు దేశమంతటిలోను, అర్నోను నది దగ్గరనున్న అరోయేరు మొదలుకొని మనష్షీయుల దేశములోను, అనగా గిలాదు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షానులోను వారిని ఓడ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యెహూచేసిన యితర కార్యములను గూర్చియు, అతడు చేసిన దానినంతటినిగూర్చియు, అతని పరాక్రమమునుగూర్చ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రాజుల వృత్తాంత ముల గ్రంథమందు వ్రా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అంతట యెహూ తన పితరులతోకూడ నిద్రించి షోమ్రోనులో సమాధిచేయబడెను; అతని కుమారుడైన యెహోయాహాజ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షోమ్రోనులో యెహూ ఇశ్రాయేలును ఏలిన కాలము ఇరువది యెనిమిది యేండ్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2026-10-21T06:37:18Z</dcterms:created>
  <dcterms:modified xsi:type="dcterms:W3CDTF">2026-10-21T06:37:18Z</dcterms:modified>
  <dc:title>2 రాజులు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