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வரீர் உமது மகா வல்லமையினாலும், உமது பலத்த கரத்தினாலும், மீட்டுக்கொண்ட உமது அடியாரும் உமது ஜனங்களும் இவர்கள்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கலியாவின் குமாரனாகிய நெகேமியாவின் நடபடிகள்: இருபதாம் வருஷம் கிஸ்லேயு மாதத்தில் நான் சூசானென்னும் அரமனையில் இருக்கும்போது சம்பவித்தது என்னவென்றா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கலியாவின் குமாரனாகிய நெகேமியாவின் நடபடிகள்: இருபதாம் வருஷம் கிஸ்லேயு மாதத்தில் நான் சூசானென்னும் அரமனையில் இருக்கும்போது சம்பவித்தது என்னவென்றா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40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ನೆಹೆಮ್ಯನು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ನಾನೂ ನನ್ನ ತಂದೆಯ ಮನೆಯವರೂ ಪಾಪಮಾಡಿದ್ದೇವೆ. ನಿನಗೆ ವಿರೋಧವಾಗಿ ಬಹು ಕೆಟ್ಟತನ ಮಾಡಿದ್ದೇವೆ; ನೀನು ನಿನ್ನ ಸೇವಕ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ಶೆಗೆ ಆಜ್ಞಾಪಿಸಿದ ಆಜ್ಞೆಗಳನ್ನೂ ಕಟ್ಟಳೆಗಳನ್ನೂ ನ್ಯಾಯಗಳನ್ನೂ ನಾವು ಕೈಕೊಳ್ಳ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ದಯಮಾಡಿ ನಿನ್ನ ಸೇವಕನಾದ ಮೋಶೆಗೆ ಹೇಳಿದ ಮಾತನ್ನು ಜ್ಞಾಪಕಮಾಡು, ಏನಂದರೆ--ನೀವು ಅಕೃತ್ಯ ಮಾಡಿದರೆ ನಾನು ನಿಮ್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ನಾಂಗಗಳನ್ನು ಚದರಿಸುವಂತೆ ಚದರಿ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ದರೆ ನೀವು ನನ್ನ ಬಳಿಗೆ ತಿರುಗಿ ನನ್ನ ಆಜ್ಞೆಗಳನ್ನು ಕೈಕೊಂಡು ಅವುಗಳ ಪ್ರಕಾರ ಮಾಡಿದರೆ ನಿಮ್ಮಲ್ಲಿರುವವರು ಆಕಾಶ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ತ್ಯದ ವರೆಗೂ ಹೊರಡಿಸಲ್ಪಟ್ಟಿದ್ದರೂ ನಾನು ಅಲ್ಲಿಂದ ಅವ ರನ್ನು ಕೂಡಿಸಿ ನನ್ನ ಹೆಸರನ್ನಿಡಲು ಆದುಕೊಂಡ ಸ್ಥಳ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ನ್ನು ಬರಮಾಡುವೆನು ಎಂದು ಹೇ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ನಿನ್ನ ಮಹಾ ಶಕ್ತಿಯಿಂದಲೂ ಬಲವಾದ ಕೈಯಿಂದಲೂ ನೀನು ವಿಮೋಚಿಸಿದ ನಿನ್ನ ಸೇವಕರೂ ಜನರೂ ಇ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ಓ ಕರ್ತನೇ, ನಿನ್ನ ನಾಮಕ್ಕೆ ಭಯಪಡಲು ಇಚ್ಛಿಸುವ ನಿನ್ನ ಸೇವಕನ ಪ್ರಾರ್ಥನೆಯನ್ನೂ ಸೇವಕರ ಪ್ರಾರ್ಥನೆಯನ್ನೂ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ವಿ ಆಲೈಸುತ್ತಾ ಇರಲಿ; ಇಂದು ನಿನ್ನ ಸೇವಕನಿಗೆ ವೃದ್ಧಿಯನ್ನು ಕೊಟ್ಟು ಈ ಮನುಷ್ಯನ ದೃಷ್ಟಿಯಲ್ಲಿ ಅವನಿಗೆ ಕರು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ಕುವ ಹಾಗೆ ಮಾಡು. ಯಾಕಂದರೆ ನಾನು ಅರಸನಿಗೆ ಪಾನ ಕೊಡುವವನಾಗಿ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1 ಹಕಲ್ಯನ ಮಗನಾದ ನೆಹೆವಿಾಯನ ಮಾತುಗಳು. ಇಪ್ಪತ್ತನೇ ವರುಷದ ಕಿಸ್ಲೇವ್‌ ತಿಂಗಳಲ್ಲಿ ನಾನು ಶೂಷನ್‌ ಅರಮನೆ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ವಾಗ ಏನಾಯಿತಂದರೆ, ನನ್ನ ಸಹೋದರರಲ್ಲಿ ಒಬ್ಬನಾದ ಹನಾನೀಯೂ ಯೆಹೂದದಲ್ಲಿದ್ದ ಕೆಲವರು ಬಂ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ಗ ನಾನು ಸೆರೆಯಿಂದ ತಪ್ಪಿಸಿಕೊಂಡ ಯೆಹೂದ್ಯರನ್ನು ಕುರಿತೂ ಯೆರೂಸಲೇಮನ್ನು ಕುರಿತೂ ಅವರನ್ನು ವಿಚಾ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ವರು ನನಗೆ--ಸೆರೆ ಯನ್ನು ಬಿಟ್ಟ್ಟು ಉಳಿದವರು ಆ ಸೀಮೆಯಲ್ಲಿದ್ದು ಮಹಾ ಕೇಡನ್ನೂ ನಿಂದೆ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ನುಭವವಿಸುತ್ತಿದ್ದಾರೆ. ಇದ ಲ್ಲದೆ ಯೆರೂಸಲೇಮಿನ ಗೋಡೆಯು ಸಹ ಕೆಡವಲ್ಪ ಟ್ಟಿದೆ; ಅದರ ಬಾಗಲುಗಳು ಬೆಂಕಿ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ಡಲ್ಪಟ್ಟಿವೆ ಎಂದು ಹೇ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ಈ ಮಾತುಗಳನ್ನು ಕೇಳಿದಾಗ ನಾನು ಕುಳಿತುಕೊಂಡು ಅತ್ತು. ಕೆಲವು ದಿವಸ ದುಃಖಿಸಿ ಉಪವಾಸಮಾಡಿ, ಪರಲೋಕದ ದೇವರ 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ರ್ಥನೆ ಮಾಡಿ ಹೇಳಿದ್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ಓ ಪರಲೋ ಕದ ದೇವರಾದ ಕರ್ತನೇ, ನಿನ್ನನ್ನು ಪ್ರೀತಿಮಾಡಿ ನಿನ್ನ ಆಜ್ಞೆಗಳನ್ನು ಕೈಕೊಳ್ಳುವವರಿಗೆ ಒಡಂಬಡಿಕೆ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ಪೆಯನ್ನೂ ಕೈಕೊಳ್ಳುವವನಾದ ಮತ್ತು ಭಯಂಕರವುಳ್ಳ ದೇ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ನಿನ್ನ ಸೇವಕರಾದ ಇಸ್ರಾಯೇಲ್‌ ಮಕ್ಕಳಿ ಗೋಸ್ಕರ ಈಗ ಹಗಲಿರುಳು ನಿನ್ನ ಸೇವಕನು ನಿನ್ನ ಮುಂದೆ ಪ್ರಾರ್ಥಿ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ರ್ಥನೆಯನ್ನೂ ನಿನಗೆ ವಿರೋಧವಾಗಿ ನಾವು ಮಾಡಿದ ಇಸ್ರಾಯೇಲ್‌ ಮಕ್ಕಳ ಪಾಪಗಳ ಅರಿಕೆಮಾಡುವದನ್ನೂ ನೀನು ಕೇಳು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ಕಿವಿ ಅಲೈಸುತ್ತಾ ಇರಲಿ, ನಿನ್ನ ಕಣ್ಣುಗಳು ತೆರೆದಿರ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1]]></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2026-10-20T03:42:21Z</dcterms:created>
  <dcterms:modified xsi:type="dcterms:W3CDTF">2026-10-20T03:42:21Z</dcterms:modified>
  <dc:title>ನೆಹೆಮ್ಯನು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