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ே கீரியாத்யாரீமின் மனுஷர் வந்து, கர்த்தருடைய பெட்டியை எடுத்து, மேட்டின் மேலிருக்கிற அபினதாபின் வீட்டிலே கொண்டு வந்து வைத்து, கர்த்தருடைய பெட்டியைக் காக்கும்படிக்கு, அவன் குமாரனாகிய எலெயாசாரைப் பரிசுத்தப்படுத்த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ே கீரியாத்யாரீமின் மனுஷர் வந்து, கர்த்தருடைய பெட்டியை எடுத்து, மேட்டின் மேலிருக்கிற அபினதாபின் வீட்டிலே கொண்டு வந்து வைத்து, கர்த்தருடைய பெட்டியைக் காக்கும்படிக்கு, அவன் குமாரனாகிய எலெயாசாரைப் பரிசுத்தப்படுத்த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ட்டி கீரியாத்யாரீமிலே அநேக நாள் தங்கியிருந்தது; இருபது வருஷம் அங்கேயே இருந்தது; இஸ்ரவேல் குடும்பத்தாரெல்லாரும் கர்த்தரை நினைத்து, புலம்பிக்கொண்ட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ட்டி கீரியாத்யாரீமிலே அநேக நாள் தங்கியிருந்தது; இருபது வருஷம் அங்கேயே இருந்தது; இஸ்ரவேல் குடும்பத்தாரெல்லாரும் கர்த்தரை நினைத்து, புலம்பிக்கொண்ட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முவேல் இஸ்ரவேல் குடும்பத்தார் யாவரையும் நோக்கி: நீங்கள் உங்கள் முழு இருதயத்தோடும் கர்த்தரிடத்தில் திரும்புகிறவர்களானால், அந்நிய தேவர்களையும் அஸ்தரோத்தையும் உங்கள் நடுவிலிருந்து விலக்கி, உங்கள் இருதயத்தைக் கர்த்தருக்கு நேராக்கி, அவர் ஒருவருக்கே ஆராதனைசெய்யுங்கள்; அப்பொழுது அவர் உங்களைப் பெலிஸ்தருடைய கைக்கு நீங்கலாக்கிவிடுவார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முவேல் இஸ்ரவேல் குடும்பத்தார் யாவரையும் நோக்கி: நீங்கள் உங்கள் முழு இருதயத்தோடும் கர்த்தரிடத்தில் திரும்புகிறவர்களானால், அந்நிய தேவர்களையும் அஸ்தரோத்தையும் உங்கள் நடுவிலிருந்து விலக்கி, உங்கள் இருதயத்தைக் கர்த்தருக்கு நேராக்கி, அவர் ஒருவருக்கே ஆராதனைசெய்யுங்கள்; அப்பொழுது அவர் உங்களைப் பெலிஸ்தருடைய கைக்கு நீங்கலாக்கிவிடுவார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முவேல் இஸ்ரவேல் குடும்பத்தார் யாவரையும் நோக்கி: நீங்கள் உங்கள் முழு இருதயத்தோடும் கர்த்தரிடத்தில் திரும்புகிறவர்களானால், அந்நிய தேவர்களையும் அஸ்தரோத்தையும் உங்கள் நடுவிலிருந்து விலக்கி, உங்கள் இருதயத்தைக் கர்த்தருக்கு நேராக்கி, அவர் ஒருவருக்கே ஆராதனைசெய்யுங்கள்; அப்பொழுது அவர் உங்களைப் பெலிஸ்தருடைய கைக்கு நீங்கலாக்கிவிடுவார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ாமுவேல் இஸ்ரவேல் குடும்பத்தார் யாவரையும் நோக்கி: நீங்கள் உங்கள் முழு இருதயத்தோடும் கர்த்தரிடத்தில் திரும்புகிறவர்களானால், அந்நிய தேவர்களையும் அஸ்தரோத்தையும் உங்கள் நடுவிலிருந்து விலக்கி, உங்கள் இருதயத்தைக் கர்த்தருக்கு நேராக்கி, அவர் ஒருவருக்கே ஆராதனைசெய்யுங்கள்; அப்பொழுது அவர் உங்களைப் பெலிஸ்தருடைய கைக்கு நீங்கலாக்கிவிடுவார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இஸ்ரவேல் புத்திரர் பாகால்களையும் அஸ்தரோத்தையும் விலக்கிவிட்டு, கர்த்தர் ஒருவருக்கே ஆராதனைசெய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இஸ்ரவேல் புத்திரர் பாகால்களையும் அஸ்தரோத்தையும் விலக்கிவிட்டு, கர்த்தர் ஒருவருக்கே ஆராதனைசெய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சாமுவேல்: நான் உங்களுக்காகக் கர்த்தரை மன்றாடும்படிக்கு, இஸ்ரவேலர் எல்லாரையும் மிஸ்பாவிலே கூட்டுங்கள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சாமுவேல்: நான் உங்களுக்காகக் கர்த்தரை மன்றாடும்படிக்கு, இஸ்ரவேலர் எல்லாரையும் மிஸ்பாவிலே கூட்டுங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அப்படியே மிஸ்பாவிலே கூடிவந்து தண்ணீர் மொண்டு, கர்த்தருடைய சந்நிதியில் ஊற்றி, அன்றைய தினம் உபவாசம்பண்ணி, கர்த்தருக்கு விரோதமாய்ப் பாவஞ்செய்தோம் என்று அங்கே சொன்னார்கள்; மிஸ்பாவிலே சாமுவேல் இஸ்ரவேல் புத்திரரை நியாயம் விசாரித்துக்கொண்ட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அப்படியே மிஸ்பாவிலே கூடிவந்து தண்ணீர் மொண்டு, கர்த்தருடைய சந்நிதியில் ஊற்றி, அன்றைய தினம் உபவாசம்பண்ணி, கர்த்தருக்கு விரோதமாய்ப் பாவஞ்செய்தோம் என்று அங்கே சொன்னார்கள்; மிஸ்பாவிலே சாமுவேல் இஸ்ரவேல் புத்திரரை நியாயம் விசாரித்துக்கொண்ட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அப்படியே மிஸ்பாவிலே கூடிவந்து தண்ணீர் மொண்டு, கர்த்தருடைய சந்நிதியில் ஊற்றி, அன்றைய தினம் உபவாசம்பண்ணி, கர்த்தருக்கு விரோதமாய்ப் பாவஞ்செய்தோம் என்று அங்கே சொன்னார்கள்; மிஸ்பாவிலே சாமுவேல் இஸ்ரவேல் புத்திரரை நியாயம் விசாரித்துக்கொண்ட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ஸ்பாவிலே கூடிவந்ததைப் பெலிஸ்தர் கேள்விப்பட்டபோது, பெலிஸ்தரின் அதிபதிகள் இஸ்ரவேலுக்கு விரோதமாக எதிர்த்து வந்தார்கள்; அதை இஸ்ரவேல் புத்திரர் கேட்டு, பெலிஸ்தரினிமித்தம் பயப்பட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ிஸ்பாவிலே கூடிவந்ததைப் பெலிஸ்தர் கேள்விப்பட்டபோது, பெலிஸ்தரின் அதிபதிகள் இஸ்ரவேலுக்கு விரோதமாக எதிர்த்து வந்தார்கள்; அதை இஸ்ரவேல் புத்திரர் கேட்டு, பெலிஸ்தரினிமித்தம் பயப்பட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முவேலை நோக்கி: நம்முடைய தேவனாகிய கர்த்தர் எங்களைப் பெலிஸ்தரின் கைக்கு நீங்கலாக்கி ரட்சிக்கும்படிக்கு, எங்களுக்காக அவரை நோக்கி ஓயாமல் வேண்டிக்கொள்ளும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ாமுவேலை நோக்கி: நம்முடைய தேவனாகிய கர்த்தர் எங்களைப் பெலிஸ்தரின் கைக்கு நீங்கலாக்கி ரட்சிக்கும்படிக்கு, எங்களுக்காக அவரை நோக்கி ஓயாமல் வேண்டிக்கொள்ளும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முவேல் பால்குடிக்கிற ஒரு ஆட்டுக்குட்டியைப் பிடித்து, அதைக் கர்த்தருக்குச் சர்வாங்க தகனபலியாகச் செலுத்தி, இஸ்ரவேலுக்காகக் கர்த்தரை நோக்கி வேண்டிக்கொண்டான்; கர்த்தர் அவனுக்கு மறுமொழி அருளிச் செய்த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ாமுவேல் பால்குடிக்கிற ஒரு ஆட்டுக்குட்டியைப் பிடித்து, அதைக் கர்த்தருக்குச் சர்வாங்க தகனபலியாகச் செலுத்தி, இஸ்ரவேலுக்காகக் கர்த்தரை நோக்கி வேண்டிக்கொண்டான்; கர்த்தர் அவனுக்கு மறுமொழி அருளிச் செய்த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முவேல் சர்வாங்க தகனபலியைச் செலுத்துகையில், பெலிஸ்தர் இஸ்ரவேலின்மேல் யுத்தம்பண்ண நெருங்கினார்கள்; கர்த்தர் மகா பெரிய இடிமுழக்கங்களைப் பெலிஸ்தர்மேல் அந்நாளிலே முழங்கப்பண்ணி, அவர்களைக் கலங்கடித்ததினால், அவர்கள் இஸ்ரவேலுக்கு முன்பாகப் பட்டு விழ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முவேல் சர்வாங்க தகனபலியைச் செலுத்துகையில், பெலிஸ்தர் இஸ்ரவேலின்மேல் யுத்தம்பண்ண நெருங்கினார்கள்; கர்த்தர் மகா பெரிய இடிமுழக்கங்களைப் பெலிஸ்தர்மேல் அந்நாளிலே முழங்கப்பண்ணி, அவர்களைக் கலங்கடித்ததினால், அவர்கள் இஸ்ரவேலுக்கு முன்பாகப் பட்டு விழ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ஸ்ரவேலர் மிஸ்பாவிலிருந்து பெலிஸ்தரைப் பின் தொடர்ந்துபோய், பெத்காரீம் பள்ளத்தாக்குமட்டும் அவர்களை முறிய அடி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இஸ்ரவேலர் மிஸ்பாவிலிருந்து பெலிஸ்தரைப் பின் தொடர்ந்துபோய், பெத்காரீம் பள்ளத்தாக்குமட்டும் அவர்களை முறிய அட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ாமுவேல் ஒரு கல்லை எடுத்து, மிஸ்பாவுக்கும் சேனுக்கும் நடுவாக நிறுத்தி, இம்மட்டும் கர்த்தர் எங்களுக்கு உதவிசெய்தார் என்று சொல்லி, அதற்கு எபெனேசர் என்று பேர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ாமுவேல் ஒரு கல்லை எடுத்து, மிஸ்பாவுக்கும் சேனுக்கும் நடுவாக நிறுத்தி, இம்மட்டும் கர்த்தர் எங்களுக்கு உதவிசெய்தார் என்று சொல்லி, அதற்கு எபெனேசர் என்று பேரி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ப்பிரகாரம் பெலிஸ்தர் அப்புறம் இஸ்ரவேலின் எல்லையிலே வராதபடிக்குத் தாழ்த்தப்பட்டார்கள்; சாமுவேலின் நாளெல்லாம் கர்த்தருடைய கை பெலிஸ்தருக்கு விரோதமாய்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ந்தப்பிரகாரம் பெலிஸ்தர் அப்புறம் இஸ்ரவேலின் எல்லையிலே வராதபடிக்குத் தாழ்த்தப்பட்டார்கள்; சாமுவேலின் நாளெல்லாம் கர்த்தருடைய கை பெலிஸ்தருக்கு விரோதமாய் இ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லிஸ்தர் இஸ்ரவேல் கையிலிருந்து பிடித்திருந்த எக்ரோன் துவக்கிக் காத்மட்டுமுள்ள பட்டணங்களும் இஸ்ரவேலுக்குத் திரும்பக் கிடைத்தது; அவைகளையும் அவைகளின் எல்லைகளையும் இஸ்ரவேலர் பெலிஸ்தர் கையிலே இராதபடிக்கு, விடுவித்துக் கொண்டார்கள்; இஸ்ரவேலுக்கும் எமோரியருக்கும் சமாதானம் உண்ட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லிஸ்தர் இஸ்ரவேல் கையிலிருந்து பிடித்திருந்த எக்ரோன் துவக்கிக் காத்மட்டுமுள்ள பட்டணங்களும் இஸ்ரவேலுக்குத் திரும்பக் கிடைத்தது; அவைகளையும் அவைகளின் எல்லைகளையும் இஸ்ரவேலர் பெலிஸ்தர் கையிலே இராதபடிக்கு, விடுவித்துக் கொண்டார்கள்; இஸ்ரவேலுக்கும் எமோரியருக்கும் சமாதானம் உண்ட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ெலிஸ்தர் இஸ்ரவேல் கையிலிருந்து பிடித்திருந்த எக்ரோன் துவக்கிக் காத்மட்டுமுள்ள பட்டணங்களும் இஸ்ரவேலுக்குத் திரும்பக் கிடைத்தது; அவைகளையும் அவைகளின் எல்லைகளையும் இஸ்ரவேலர் பெலிஸ்தர் கையிலே இராதபடிக்கு, விடுவித்துக் கொண்டார்கள்; இஸ்ரவேலுக்கும் எமோரியருக்கும் சமாதானம் உண்ட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முவேல் உயிரோடிருந்த நாளெல்லாம் இஸ்ரவேலை நியாயம் விசாரி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ருஷாவருஷம் புறப்பட்டு, பெத்தேலையும் கில்காலையும் மிஸ்பாவையும் சுற்றிப்போய், அவ்விடங்களிலெல்லாம் இஸ்ரவேலை நியாயம் விசாரித்த பின்ப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வருஷாவருஷம் புறப்பட்டு, பெத்தேலையும் கில்காலையும் மிஸ்பாவையும் சுற்றிப்போய், அவ்விடங்களிலெல்லாம் இஸ்ரவேலை நியாயம் விசாரித்த பின்ப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ராமாவுக்குத் திரும்பிவருவான், அவனுடைய வீடு அங்கே இருந்தது, அங்கே இஸ்ரவேலை நியாயம் விசாரித்து, அவ்விடத்தில் கர்த்தருக்கு ஒரு பலிபீடத்தைக் கட்ட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ராமாவுக்குத் திரும்பிவருவான், அவனுடைய வீடு அங்கே இருந்தது, அங்கே இஸ்ரவேலை நியாயம் விசாரித்து, அவ்விடத்தில் கர்த்தருக்கு ஒரு பலிபீடத்தைக் கட்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കിർയ്യത്ത്-യെയാരീംനിവാസികൾ വന്നു യഹോവയുടെ പെട്ടകം എടുത്തു കുന്നിന്മേൽ അബീനാദാബിന്റെ വീട്ട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പോയി; അവന്റെ മകനായ എലെയാസാരിനെ യഹോവയുടെ പെട്ടകം സൂക്ഷിക്കേണ്ടതിന്നു ശുദ്ധീ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പെട്ടകം കിർയ്യത്ത്-യെയാരീമിൽ ആയിട്ടു ഏറിയകാലം, ഇരുപതു സംവത്സരം തന്നേ, കഴി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ഗൃഹമൊക്കെയും യഹോവയോടു വില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പ്പോൾ ശമൂവേൽ എല്ലായിസ്രായേൽഗൃഹത്തോടും: നിങ്ങൾ പൂർണ്ണഹൃദയത്തോടെ യഹോവയിങ്കലേക്കു തിരിയുന്നു എ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യദൈവങ്ങളെയും അസ്തോരെത്ത് പ്രതിഷ്ഠകളെയും നിങ്ങളുടെ ഇടയിൽനിന്നു നീക്കിക്കളഞ്ഞു നിങ്ങളുടെ ഹൃദയ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ിങ്കലേക്കു തിരിക്കയും അവനെ മാത്രം സേവിക്കയും ചെയ്‍വിൻ; എന്നാൽ അവൻ നിങ്ങളെ ഫെലിസ്ത്യ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ിൽനിന്നു വിടുവ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ങ്ങനെ യിസ്രായേൽമക്കൾ ബാൽവിഗ്രഹങ്ങളെയും അസ്തോരെത്ത് പ്രതിഷ്ഠകളെയും നീക്കിക്കളഞ്ഞു യഹോവയെ മാ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േ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നന്തരം ശമൂവേൽ: എല്ലായിസ്രായേലിനെയും മിസ്പയിൽ കൂട്ടുവിൻ; ഞാൻ നിങ്ങൾക്കു വേണ്ടി യഹോവയ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ർത്ഥ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മിസ്പയിൽ ഒന്നിച്ചുകൂടി; വെള്ളം കോരി യഹോവയുടെ സന്നിധിയിൽ ഒഴിച്ചു ആ ദിവസം ഉപവസിച്ചു: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ോടു പാപം ചെയ്തിരിക്കുന്നു എന്നു അവിടെവെച്ചു പറഞ്ഞു. പിന്നെ ശമൂവേൽ മിസ്പയിൽ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ൾക്കു ന്യായപാലന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ിസ്രായേൽമക്കൾ മിസ്പയിൽ ഒന്നിച്ചുകൂടി എന്നു ഫെലിസ്ത്യർ കേട്ടപ്പോൾ ഫെലിസ്ത്യപ്രഭുക്ക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റെ നേരെ പുറപ്പെട്ടുവന്നു; യിസ്രായേൽമക്കൾ അതു കേട്ടിട്ടു ഫെലിസ്ത്യരെ ഭ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ിസ്രായേൽമക്കൾ ശമൂവേലിനോടു: നമ്മുടെ ദൈവമായ യഹോവ ഞങ്ങളെ ഫെലിസ്ത്യരുടെ കയ്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ിക്കേണ്ടതിന്നു ഞങ്ങൾക്കു വേണ്ടി അവനോടു പ്രാർത്ഥിക്കുന്നതു മതിയാക്കരുതേ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പ്പോൾ ശമൂവേൽ പാൽ കുടിക്കുന്ന ഒരു ആട്ടിൻ കുട്ടിയെ എടുത്തു യഹോവെക്കു സർവ്വാംഗഹോമം കഴിച്ചു. ശമൂവേ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നു വേണ്ടി യഹോവയോടു പ്രാർത്ഥിച്ചു; യഹോവ ഉത്തരമരുള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ശമൂവേൽ ഹോമയാഗം കഴിച്ചുകൊണ്ടിരിക്കുമ്പോൾ ഫെലിസ്ത്യർ യിസ്രായേലിനോടു പടെക്കു അടുത്തു; എന്നാൽ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നു ഫെലിസ്ത്യരുടെമേൽ വലിയ ഇടിമുഴക്കി അവരെ പരിഭ്രമിപ്പിച്ചു; അവർ യിസ്രായേലിനോടു തോറ്റ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ിസ്രായേല്യർ മിസ്പയിൽനിന്നു പുറപ്പെട്ടു ഫെലിസ്ത്യരെ പിന്തുടർന്നു; ബേത്ത്-കാരിന്റെ താഴെവരെ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ഹ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ിന്നെ ശമൂവേൽ ഒരു കല്ലു എടുത്തു മിസ്പെക്കും ശേനിന്നും മദ്ധ്യേ നാട്ടി: ഇത്രത്തോളം യഹോവ നമ്മ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ായിച്ചു എന്നു പറഞ്ഞു അതിന്നു ഏബെൻ-ഏസെർ എന്നു പേര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ങ്ങനെ ഫെലിസ്ത്യർ ഒതുങ്ങി, പിന്നെ യിസ്രായേൽദേശത്തേക്കു വന്നതുമില്ല; ശമൂവേലിന്റെ കാലത്തൊ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കൈ ഫെലിസ്ത്യർക്കു വിരോധ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എക്രോൻ മുതൽ ഗത്ത്‌വരെ ഫെലിസ്ത്യർ യിസ്രായേലിനോടു പിടിച്ചിരുന്ന പട്ടണങ്ങൾ യിസ്രായേലിന്നു തിരി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ി; അവയുടെ അതിർനാടുകളും യിസ്രായേൽ ഫെലിസ്ത്യരുടെ കയ്യിൽനിന്നു വിടുവിച്ചു. യിസ്രായേലും അമോർയ്യ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മ്മിൽ സമാധാന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ശമൂവേൽ ജീവപര്യന്തം യിസ്രായേലിന്നു ന്യായപാലന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ആണ്ടുതോറും ബേഥേലിലും ഗില്ഗാലിലും മിസ്പയിലും ചുറ്റിസഞ്ചരിച്ചു, അവിടങ്ങളിൽ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ന്നു ന്യായപാലനം ചെയ്തിട്ടു രാമയിലേക്കു മടങ്ങിപ്പോര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ിടെയായിരുന്നു അവന്റെ വീടു: അവിടെവെച്ചും അവൻ യിസ്രായേലിന്നു ന്യായപാലനം നടത്തിവന്നു; യഹോവെ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ിടെ ഒരു യാഗപീഠവും പണി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2026-10-21T04:46:02Z</dcterms:created>
  <dcterms:modified xsi:type="dcterms:W3CDTF">2026-10-21T04:46:02Z</dcterms:modified>
  <dc:title>1 ശമൂവേൽ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