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ம்நாள் என்னிடத்தில் வாருங்கள் என்று ராஜா சொல்லியிருந்தபடியே, யெரொபெயாமும் சகல ஜனங்களும் மூன்றாம் நாளிலே ரெகொபெயாமிடத்தில் வந்தா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ராஜா முதியோர் தனக்குச் சொன்ன ஆலோசனையைத் தள்ளிவிட்டு, வாலிபருடைய ஆலோசனையின்படியே அவர்களோடே பேசி:]]></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என் தகப்பன் உங்கள் நுகத்தைப் பாரமாக்கினார், நான் உங்கள் நுகத்தை அதிக பாரமாக்குவேன்; என் தகப்பன் உங்களைச் சவுக்குகளினாலே தண்டித்தார், நான் உங்களைத் தேள்களினாலே தண்டிப்பேன் என்று ஜனங்களுக்குக் கடினமான உத்தரவு கொடுத்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ராஜா ஜனங்களுக்குச் செவிகொடாமற்போனான்; கர்த்தர் சீலோனியனான அகியாவைக்கொண்டு நேபாத்தின் குமாரனாகிய யெரொபெயாமுக்குச் சொன்ன தம்முடைய வார்த்தையை உறுதிப்படுத்தும்படி கர்த்தரால் இப்படி நடந்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 தங்களுக்குச் செவிகொடாததை இஸ்ரவேலர் எல்லாரும் கண்டபோது, ஜனங்கள் ராஜாவுக்கு மறுஉத்தரவாக: தாவீதோடே எங்களுக்குப் பங்கேது? ஈசாயின் குமாரனிடத்தில் எங்களுக்குச் சுதந்தரம் இல்லை; இஸ்ரவேலே, உன் கூடாரங்களுக்குப் போய்விடு; இப்போது தாவீதே, உன் சொந்த வீட்டைப் பார்த்துக்கொள் என்று சொல்லி, இஸ்ரவேலர் தங்கள் கூடாரங்களுக்குப் போய்விட்டா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னாலும் யூதாவின் பட்டணங்களிலே குடியிருந்த இஸ்ரவேல் புத்திரர் மேல் ரெகொபெயாம் ராஜாவாயிருந்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பு ராஜாவாகிய ரெகொபெயாம் பகுதி விசாரிப்புக்காரனாகிய அதோராமை அனுப்பினான்; இஸ்ரவேலர் எல்லாரும் அவனைக் கல்லெறிந்து கொன்றார்கள்; அப்பொழுது ராஜாவாகிய ரெகொபெயாம் தீவிரமாய் இரதத்தின்மேல் ஏறி, எருசலேமுக்கு ஓடிப்போ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டியே இந்நாள்வரைக்கும் இருக்கிறபடி இஸ்ரவேலர் தாவீதின் வம்சத்தை விட்டு கலகம்பண்ணிப் பிரிந்து போயிருக்கிறா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ரொபெயாம் திரும்பிவந்தான் என்று இஸ்ரவேலருக்கெல்லாம் கேள்வியானபோது, அவனைச் சபையினிடத்தில் அழைத்தனுப்பி, அவனைச் சமஸ்த இஸ்ரவேலின்மேலும் ராஜாவாக்கினார்கள்; யூதாகோத்திரம்மாத்திரமேயன்றி வேறொருவரும் தாவீதின் வம்சத்தைப் பின்பற்றவில்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ரெகொபெயாம் எருசலேமுக்கு வந்தபோது, இஸ்ரவேல் வம்சத்தாரோடே யுத்தம்பண்ணவும், ராஜ்யத்தைச் சாலொமோனின் குமாரனாகிய தன்னிடமாகத் திருப்பிக்கொள்ளவும், யூதா வம்சத்தார் பென்யமீன் கோத்திரத்தார் அனைவருமாகிய தெரிந்துகொள்ளப்பட்ட யுத்தவீரர் லட்சத்து எண்பதினாயிரம் பேரைக் கூட்டினா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வனுடைய மனுஷனாகிய சேமாயாவுக்கு தேவனுடைய வார்த்தையுண்டாகி, அவர் சொன்ன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தாவின் ராஜாவாகிய ரெகொபெயாம் என்னும் சாலொமோனின் குமாரனையும் யூதா வம்சத்தார் அனைவரையும், பென்யமீனரையும், மற்ற ஜனங்களையும் நோக்கி:]]></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ங்கள் போகாமலும், இஸ்ரவேல் புத்திரரான உங்கள் சகோதரரோடு யுத்தம்பண்ணாமலும், அவரவர் தம்தம் வீட்டிற்குத் திரும்புங்கள்; என்னாலே இந்தக் காரியம் நடந்தது என்று கர்த்தர் உரைக்கிறார் என்று சொல் என்றார்; அப்பொழுது அவர்கள்: கர்த்தருடைய சொல்லைக் கேட்டு, கர்த்தருடைய வார்த்தையின்படியே திரும்பிப் போய்விட்டா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யெரொபெயாம் எப்பிராயீம் மலைத்தேசத்தில் சீகேமைக் கட்டி, அதிலே வாசம்பண்ணி, அங்கிருந்து போய்ப் பெனூவேலைக் கட்டினா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யெரொபெயாம்: இப்போது ராஜ்யபாரம் தாவீது வம்சவசமாய்த் திரும்புகிறதாயிருக்கு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ந்த ஜனங்கள் எருசலேமிலுள்ள கர்த்தருடைய ஆலயத்திலே பலிகளைச் செலுத்தப்போனால், இந்த ஜனங்களின் இருதயம் யூதாவின் ராஜாவாகிய ரெகொபெயாம் என்னும் தங்கள் ஆண்டவன் வசமாய்த் திரும்பி, அவர்கள் என்னைக் கொன்றுபோட்டு, யூதாவின் ராஜாவாகிய ரெகொபெயாமின் பாரிசமாய்ப் போய் விடுவார்கள் என்று தன் மனதிலே சிந்தித்துக்கொண்டிருந்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ஆகையால் ராஜாவானவன் யோசனைபண்ணி, பொன்னினால் இரண்டு கன்றுக்குட்டிகளை உண்டாக்கி, ஜனங்களைப் பார்த்து: நீங்கள் எருசலேமுக்குப் போகிறது உங்களுக்கு வருத்தம்; இஸ்ரவேலரே, இதோ, இவைகள் உங்களை எகிப்துதேசத்திலிருந்து வரப்பண்ணின உங்கள் தேவர்கள் என்று சொ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ஒன்றைப் பெத்தேலிலும், ஒன்றைத் தாணிலும் ஸ்தாபி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ந்தக் காரியம் பாவமாயிற்று; ஜனங்கள் இந்த ஒரு கன்றுக்குட்டிக்காகத் தாண்மட்டும் போவார்கள்.]]></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இந்தக் காரியம் பாவமாயிற்று; ஜனங்கள் இந்த ஒரு கன்றுக்குட்டிக்காகத் தாண்மட்டும் போவார்கள்.]]></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மேடையாகிய ஒரு கோவிலையும் கட்டி, லேவியின் புத்திரராயிராத ஜனத்தில் ஈனமானவர்களை ஆசாரியராக்கி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யூதாவில் ஆசரிக்கப்படும் பண்டிகைக்கொப்பாக எட்டாம் மாதம் பதினைந்தாம் தேதியிலே யெரொபெயாம் ஒரு பண்டிகையையும் கொண்டாடி, பலிபீடத்தின்மேல் பலியிட்டான்; அப்படியே பெத்தேலிலே தான் உண்டாக்கின கன்றுக்குட்டிகளுக்குப் பலியிட்டு, தான் உண்டுபண்ணின மேடைகளின் ஆசாரியர்களைப் பெத்தேலிலே ஸ்தாபித்து,]]></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கொபெயாமை ராஜாவாக்கும்படி, இஸ்ரவேலர் எல்லாரும் சீகேமுக்கு வந்திருந்தபடியால், அவனும் சீகேமுக்குப் போனா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தன் மனதிலே தானே நியமித்துக் கொண்ட எட்டாம் மாதம் பதினைந்தாம் தேதியிலே பெத்தேலில் தான் உண்டாக்கின பலிபீடத்தின்மேல் பலியிட்டு, இஸ்ரவேல் புத்திரருக்குப் பண்டிகையை ஏற்படுத்தி, பலிபீடத்தின்மேல் பலியிட்டுத் தூபங்காட்டினா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ராஜாவாகிய சாலொமோனை விட்டு ஓடிப்போய், எகிப்திலே குடியிருந்த நேபாத்தின் குமாரனாகிய யெரொபெயாமோ, எகிப்தில் இருக்கையில் இதைக் கேள்விப்பட்டா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யெரொபெயாமுக்கு ஆள் அனுப்பி அவனை அழைப்பித்தார்கள்; அவனும் இஸ்ரவேல் சபை அனைத்தும் வந்து, ரெகொபெயாமை நோக்கி:]]></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ம்முடைய தகப்பன் பாரமான நுகத்தை எங்கள்மேல் வைத்தார்; இப்போதும் நீர் உம்முடைய தகப்பன் சுமத்தின கடினமான வேலையையும், அவர் எங்கள்மேல் வைத்த பாரமான நுகத்தையும் லகுவாக்கும்; அப்பொழுது உம்மைச் சேவிப்போம் என்றார்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வன்: நீங்கள் போய், மூன்றுநாள் பொறுத்து என்னிடத்தில் திரும்பிவாருங்கள் என்றான்; அப்படியே ஜனங்கள் போயிருந்தா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ப்பொழுது ராஜாவாகிய ரெகொபெயாம் தன் தகப்பனாகிய சாலொமோன் உயிரோடிருக்கையில் அவன் சமுகத்தில் நின்ற முதியோரோடே ஆலோசனைபண்ணி, இந்த ஜனங்களுக்கு மறுஉத்தரவு கொடுக்க, நீங்கள் என்ன யோசனை சொல்லுகிறீர்கள் என்று கேட்டா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தற்கு அவர்கள்: நீர் இன்று இந்த ஜனங்களுக்கு சேவகனாகி, அவர்களுக்கு இணங்கி, அவர்கள் சொற்படி செய்து, மறுமொழியாக நல்வார்த்தைகளைச் சொல்வீரானால், எந்நாளும் அவர்கள் உமக்கு ஊழியக்காரராயிருப்பார்கள் என்றா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முதியோர் தனக்குச் சொன்ன ஆலோசனையை அவன் தள்ளிவிட்டு, தன்னோடே வளர்ந்து தன் சமுகத்தில் நிற்கிற வாலிபரோடே ஆலோசனைபண்ணி,]]></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வர்களை நோக்கி: உம்முடைய தகப்பன் எங்கள் மேல் வைத்த நுகத்தை லகுவாக்கும் என்று என்னிடத்தில் சொன்ன இந்த ஜனங்களுக்கு மறுமொழி கொடுக்க, நீங்கள் என்ன யோசனை சொல்லுகிறீர்கள் என்று கேட்டா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ப்பொழுது அவனோடே வளர்ந்த வாலிபர் அவனை நோக்கி: உம்முடைய தகப்பன் எங்கள் நுகத்தைப் பாரமாக்கினார், நீர் அதை எங்களுக்கு லகுவாக்கும் என்று உம்மிடத்தில் சொன்ன இந்த ஜனத்திற்கு நீர் சொல்லவேண்டியது என்னவென்றால்: என் சுண்டுவிரல் என் தகப்பனாருடைய இடுப்பைப்பார்க்கிலும் பருமனாயிருக்கும்.]]></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ப்போதும் என் தகப்பன் பாரமான நுகத்தை உங்கள்மேல் வைத்தார், நான் உங்கள் நுகத்தை அதிக பாரமாக்குவேன்; என் தகப்பன் உங்களைச் சவுக்குகளினாலே தண்டித்தார், நான் உங்களைத் தேள்களினாலே தண்டிப்பேன் என்று நீர் அவர்களோடே சொல்லவேண்டும் என்றா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511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૧ રાજાઓ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યરોબઆમ અને તેના માંણસો ત્રણ દિવસ પછી રહાબઆમ પાસે ગયા. બરાબર જે પ્રમાંણે રાજાએ તેમને કરવા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તેમ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રાજાએ વડીલોની સલાહ માંની નહિ પણ લોકોને કઠોરતાથી જવાબ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જેમ તેના મિત્રોએ તેને કહ્યું હતું તેમ તેણે કહ્યું, “માંરા પિતાએ તમાંરા પર જે ભાર મૂકયો હતો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ર હું હજી વધારીશ. માંરા પિતા તો તમને ચાબુકથી ફટકારતા હતા, હું તો તમને લોખંડના ટુકડા બાંધે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ડાથી ફટ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આમ, રાજાએ લોકોની વાત પર ધ્યાન આપ્યું નહિ, યહોવાએ શીલોના પ્રબોધક અહિયા માંરફતે નબાટના પુ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બઆમને જે સંદેશો મોકલાવ્યો હતો તે પૂરો કરવાનો હતો, તેથી રાજાએ તે પ્રમાંણે વર્તન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જયારે લોકોએ જોયું કે રાજા આપણી વાત સાંભળતો નથી, ત્યારે તેઓએ જવાબ આપ્યો, “દાઉદ સાથે અમાંરે 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ય છે? યશાઇના પુત્ર સાથે અમાંરે શું લેવા દેવા છે? ઓ ઇસ્રાએલીઓ, સૌ પોતપોતાને ઘેર પાછા જાઓ; દાઉ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વેથી તું તારું ઘર સંભાળ.” આમ, બધાં ઇસ્રાએલીઓ પોતપોતાને ઘેર ચાલ્યા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અને આમ રહાબઆમે યહૂદાના નગરમાં વસતા ઇસ્રાએલીઓ પર રાજય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રાજા રહાબઆમે વેઠ મજૂરોનું ખાતુ સંભાળતા અદોરામને ઇસ્રાએલીઓ પાસે મોકલ્યો, પણ તેઓએ તેને પથ્થ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રીને માંરી નાંખ્યો, આથી રાજા રહાબઆમને રથમાં બેસી યરૂશાલેમ ભાગી જવું પડ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ત્યારથી ઇસ્રાએલીઓએ દાઉદના કુટુંબ સામે બળવો કર્યો છે અને તેઓ આજ સુધી અલગ રહેતા આવ્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જયારે ઇસ્રાએલના બધા લોકોએ સાંભળ્યું કે, યરોબઆમ પાછો આવ્યો છે, ત્યારે તેમણે તેને ઇસ્રાએલી સ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ક્ષ બોલાવી, આખા ઇસ્રાએલનો રાજા બનાવ્યો. યહૂદાના કુળસમૂહ સિવાય કોઈ દાઉદના રાજવંશને વફાદાર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રહાબઆમે યરૂશાલેમ જઈને યહૂદાની ટોળીના અને બિન્યામીનના કુટુંબના કુલ 1,80,000 ચુનંદા યોદ્વાઓને લઇ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ઇસ્રાએલના વંશો સામે યુદ્ધ કરી પોતાનું રાજય પાછું મેળવવા ભેગા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પણ ઇશ્વર ભકત શમાંયાને દેવની વાણી સંભળાઈ 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યહૂદાના સુલેમાંનના રાજા પુત્ર રહાબઆમને, તથા યહૂદાના તથા બિન્યામીનના વંશના બધા લોકો જે આજ સુ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સાથે છે તેમને ક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આ યહોવાનાં વચન છે: તમાંરા ભાઈઓ ઇસ્રાએલીઓ સામે લડવા જશો નહિ, સૌ કોઈ પોતપોતાને ઘેર પાછા જાય,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ઈ બન્યું છે તે માંરી ઇચ્છાથી બન્યું છે.”‘ તેમણે યહોવાનું કહ્યું માંન્યું અને તેની આજ્ઞા પ્ર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 પાછા ઘેર ચાલ્યા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પછી યરોબઆમે એફ્રાઈમના પર્વતીય પ્રદેશમાં શખેમ નગરની કિલ્લેબંધી કરી અને ત્યાં રહ્યો; અને ત્યાં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ણે પનુએલનગરની પણ કિલ્લેબંધી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યરોબઆમે વિચાર કર્યો, “આજે સ્થિતી એવી છે કે, માંરા રાજયના લોકો પાછા દાઉદના રાજવંશને સ્વી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જો આ લોકો યરૂશાલેમમાં આવેલા યહોવાના મંદિરે યજ્ઞો અર્પણ કરવાનું ચાલુ રાખશે, તો તેમના હૃદય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નેતા યહૂદાના રાજા રહાબઆમ પ્રત્યે ફરી વફાદારી જાગશે; અને તેઓ મને માંરી નાખશે, અને ફરી પા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દાના રાજા રહાબઆમને અનુસ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આથી તેણે આ બાબત પર વિચારીને બે સોનાના વાછરડા કરાવ્યા અને લોકોને કહ્યું, “હવે તમાંરે બધા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રૂશાલેમ જવાની જરૂર નથી, ઓ ઇસ્રાએલીઓ; આ રહ્યા તમાંરા દેવ જે તમને મિસરમાંથી બહાર લઈ આવ્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એક વાછરડાને તેણે બેથેલમાં સ્થાપ્યો અને બીજો દાનમાં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આથી ઇસ્રાએલીઓએ પાપ કર્યુ. લોકો એક મૂર્તિ સામે પૂજા કરવા બેથેલ જતા અને બીજી મૂર્તિ સામે પૂજા કર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ન સુધી જ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યરોબઆમે ટેકરીઓ પર કબરો બનાવી, અને લેવીવંશી ન હોય એવા બીજા કોઈ પણ કુટુંબોમાંથી યાજકો નિયુક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આઠમાં મહિનામાં પંદરમાં દિવસે, યરોબઆમે યહૂદામાં જે ઉજવાતો હતો તેવો એક ઉત્સવ શરૂ કર્યો, અને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થેલની વેદી પર ઉજવાતો હતો જે તેણે બનાવી હતી. તેણે વાછરડાઓને બલિદાનો અર્પણ કરવાનું શરુ કર્યું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ણે બનાવ્યા હતાં. અને તેણે ઉચ્ચ સ્થાનો પરથી યાજકોને નિયુકત કર્યા, બેથેલની કબરોમાં સેવા કરવા માં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 તેણે બનાવી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રહાબઆમ શખેમમાં ગયો. કારણ કે ઇસ્રાએલના બધાં લોકો તેને રાજા બનાવવા માંટે ત્યાં ગ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આમ, ઇસ્રાએલીઓ માંટે પોતે શરૂ કરેલો ઉત્સવ ઊજવવા પોતે પસંદ કરેલા આઠમાં મહિનાનાં પંદરમાં દિવસે 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થેલ ગયો, અને બલિદાનો અર્પણ કરવા તે પોતે બનાવેલી વેદી પર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 વખતે યરોબઆમ મિસરમાં હતો, સુલેમાંન રાજાની આગળથી તે ત્યાં નાસી ગયો હતો. આ રાજયાભિષેક વિષે તે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ના મિત્રો પાસેથી સાંભળ્યું, અને તે મિસરમાંથી પાછો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કારણ કે ઇસ્રાએલના લોકોએ તેને બોલાવી લીધો હતો, પછી તે એ બધા લોકો સાથે રહાબઆમ પાસે ગયો અને ક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માંરા પિતા અમાંરા પ્રત્યે બહુ કઠોર હતા અને અમાંરી પાસે સખત કામ કરાવ્યા, હવે તમે અમાંરા 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પિતાએ મૂકેલો આ ભાર હળવો કરો, અને અમે તમાંરી સેવા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પછી રહાબઆમે જણાવ્યું, “અહીંથી ચાલ્યા જાવ અને ત્રણ દિવસ પછી પાછા આવજો.” પછી લોકો તેમની પાસેથી દૂ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યારબાદ રાજા રહાબઆમે પોતાના પિતા સુલેમાંન જીવતા હતા ત્યારે જે વડીલો તેના સલાહકારો હતા તેઓની સલા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ધી. તેણે પૂછયું, “તમે મને આ લોકોને શો જવાબ આપવો તેની સલાહ આપો.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મણે કહ્યું, “હવે આપ એ લોકોની ઇચ્છાને તાબે થઈ જાઓ અને એમની સાથે નમ્રતાથી વાત કરશો, તો તેઓ કાય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ટે તમાંરી સેવા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પરંતુ રહાબઆમે આ વડીલોની સલાહની અવગણના કરી; અને તેણે પોતાની સાથે ઉછરેલા જુવાન મિત્રોને બોલા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ને તેમની સલાહ લી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ણે પૂછયું, “આ લોકોએ જે મને કહ્યું છે કે, ‘તમાંરા પિતાએ અમાંરા પર જે ભાર મૂકયો છે તે હળવો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ઓને જવાબ આપવા માંટે તમે શી સલાહ આપો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જુવાન મિત્રોએ તેને કહ્યું, “તમે તેઓને એવો જવાબ આપો કે, ‘માંરા પિતાની કમર કરતાં માંરી ટચલી આંગ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ડી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અને માંરા પિતાએ તમાંરા પર જે બોજ મૂકયો હતો તેને હું વધારીશ. માંરા પિતા તમને કોરડાથી ફટકાર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 તમને લોખંડના ટૂકડા બાંધેલા કોરડાથી ફટ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રાજાઓ : 12]]></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2026-10-21T07:47:25Z</dcterms:created>
  <dcterms:modified xsi:type="dcterms:W3CDTF">2026-10-21T07:47:25Z</dcterms:modified>
  <dc:title>૧ રાજાઓ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