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5077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தேவனே என் இயேசு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யே நேசிக்கி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ிகாலமே தேடுகி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்வமுடன் நாடுகி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உள்ளமும் என் உட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க்காகத்தான் ஏங்குத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ணையாளரே உம் சிறக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ழரில் தானே களி கூற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னுள்ள நாட்கள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ஸ்தோத்தரிப்பேன் துதிபா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லகம் எல்லாம் மாயைய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அன்புதான் மாறாத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டுக்கையிலும் நினைக்கின்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ாச் சாமத்தில் தியானிக்கின்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2026-09-15T16:57:59Z</dcterms:created>
  <dcterms:modified xsi:type="dcterms:W3CDTF">2026-09-15T16:57:59Z</dcterms:modified>
  <dc:title>துதிப் பாடல்கள் : 894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