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தாவீது இஸ்ரவேல் அனைத்தோடுங்கூட எபூசாகிய எருசலேமுக்குப் போனான்; எபூசியர் அத்தேசத்தின் குடிகளாய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எபூசின் குடிகள் தாவீதை நோக்கி: நீ இதற்குள் பிரவேசிப்பதில்லை என்றார்கள்; ஆனாலும் தாவீது சீயோன் கோட்டையைப் பிடித்தான்; அது தாவீதின் நகரமாயிற்ற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எபூசின் குடிகள் தாவீதை நோக்கி: நீ இதற்குள் பிரவேசிப்பதில்லை என்றார்கள்; ஆனாலும் தாவீது சீயோன் கோட்டையைப் பிடித்தான்; அது தாவீதின் நகரமா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பூசியரை முறிய அடிக்கிறதில் எவன் முந்தினவனாயிருக்கிறானோ, அவன் தலைவனும் சேனாபதியுமாயிருப்பானென்று தாவீது சொல்லியிருந்தான்; செருயாவின் குமாரனாகிய யோவாப் முந்தி ஏறித் தலைவனா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பூசியரை முறிய அடிக்கிறதில் எவன் முந்தினவனாயிருக்கிறானோ, அவன் தலைவனும் சேனாபதியுமாயிருப்பானென்று தாவீது சொல்லியிருந்தான்; செருயாவின் குமாரனாகிய யோவாப் முந்தி ஏறித் தலைவனான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ு அந்தக் கோட்டையில் வாசம்பண்ணினபடியினால், அது தாவீதின் நகரம் என்னப்ப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அவன் நகரத்தை மில்லோ தொடங்கிச் சுற்றிலும் கட்டினான்; யோவாப் நகரத்தின் மற்ற இடங்களைப் பழுதுபார்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வீது நாளுக்குநாள் விருத்தியடைந்தான்; சேனைகளுடைய கர்த்தர் அவனோடேகூட இருந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இஸ்ரவேலுக்காகச் சொன்ன வார்த்தையின்படியே, தாவீதை ராஜாவாக்கும்படி அவன் வசமாயிருந்து ராஜ்யபாரம்பண்ணுகிற அவனிடத்திலும், சகல இஸ்ரவேலரிடத்திலும், வீரதத்துவத்தைப் பாராட்டின பிரதான பராக்கிரமசாலிகள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் இஸ்ரவேலுக்காகச் சொன்ன வார்த்தையின்படியே, தாவீதை ராஜாவாக்கும்படி அவன் வசமாயிருந்து ராஜ்யபாரம்பண்ணுகிற அவனிடத்திலும், சகல இஸ்ரவேலரிடத்திலும், வீரதத்துவத்தைப் பாராட்டின பிரதான பராக்கிரமசாலிகள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ர் எல்லாரும் எப்ரோனிலிருக்கிற தாவீதினிடத்தில் கூடிவந்து: இதோ, நாங்கள் உம்முடைய எலும்பும் உம்முடைய மாம்சமுமானவ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ாவீதுக்கு இருந்த அந்தப் பராக்கிரமசாலிகளின் இலக்கமுமாவது: அக்மோனியின் குமாரனாகிய யாஷோபியாம் என்னும் சேர்வைக்காரரின் தலைவன்; இவன் முந்நூறுபேர்களின்மேல் தன் ஈட்டியை ஓங்கி அவர்களை ஒருமிக்கக்கொன்றுபோட்ட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ாவீதுக்கு இருந்த அந்தப் பராக்கிரமசாலிகளின் இலக்கமுமாவது: அக்மோனியின் குமாரனாகிய யாஷோபியாம் என்னும் சேர்வைக்காரரின் தலைவன்; இவன் முந்நூறுபேர்களின்மேல் தன் ஈட்டியை ஓங்கி அவர்களை ஒருமிக்கக்கொன்றுபோ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வனுக்கு இரண்டாவது அகோயின் குமாரனாகிய தோதோவின் மகன் எலெயாசார்; இவன் மூன்று பராக்கிரமசாலிகளில் ஒரு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லிஸ்தர் பாஸ்தம்மீமிலிருக்கிற வாற்கோதுமை நிறைந்த வயல்நிலத்தில் யுத்தத்திற்குக் கூடிவந்தபோது ஜனம் பெலிஸ்தரைக் கண்டு ஓடினபோதும் இவன் தாவீதோடே அங்கே இருந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லிஸ்தர் பாஸ்தம்மீமிலிருக்கிற வாற்கோதுமை நிறைந்த வயல்நிலத்தில் யுத்தத்திற்குக் கூடிவந்தபோது ஜனம் பெலிஸ்தரைக் கண்டு ஓடினபோதும் இவன் தாவீதோடே அங்கே இருந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அந்த நிலத்தின் நடுவிலே நின்று அதைக் காப்பாற்றிப் பெலிஸ்தரை மடங்கடித்தார்கள். அதினாலே கர்த்தர் பெரிய ரட்சிப்பை நடப்பித்த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ப்பது தலைவரில் மூன்றுபேர் அதுல்லாம் என்னும் கன்மலைக் கெபியிலிருக்கிற தாவீதினிடத்தில் போயிருந்தார்கள்; பெலிஸ்தரின் பாளயம் ரெப்பா பள்ளத்தாக்கில் இறங்குகிறபோ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ுப்பது தலைவரில் மூன்றுபேர் அதுல்லாம் என்னும் கன்மலைக் கெபியிலிருக்கிற தாவீதினிடத்தில் போயிருந்தார்கள்; பெலிஸ்தரின் பாளயம் ரெப்பா பள்ளத்தாக்கில் இறங்குகிறபோ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வீது அரணான ஒரு இடத்திலிருந்தான்; அப்பொழுது பெலிஸ்தரின் தாணையம் பெத்லகேமில் இருந்த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வீது பெத்லகேமின் ஒலிமுகவாசலிலிருக்கிற கிணற்றின் தண்ணீர்மேல் ஆவல்கொண்டு, என் தாகத்திற்குக் கொஞ்சம் தண்ணீர் கொண்டுவருகிறவன் யார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் இன்னும் ராஜாவாயிருக்கும்போதே, நீர் இஸ்ரவேலை நடத்திக்கொண்டுபோய் நடத்திக்கொண்டுவருவீர்; என் ஜனமாகிய இஸ்ரவேலை நீர் மேய்த்து, என் ஜனமாகிய இஸ்ரவேலின்மேல் தலைவனாயிருப்பீர் என்று உம்முடைய தேவனாகிய கர்த்தர் உமக்குச் சொல்லியும் இருக்கிறார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வீது பெத்லகேமின் ஒலிமுகவாசலிலிருக்கிற கிணற்றின் தண்ணீர்மேல் ஆவல்கொண்டு, என் தாகத்திற்குக் கொஞ்சம் தண்ணீர் கொண்டுவருகிறவன் யார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ந்த மூன்றுபேர் பெலிஸ்தரின் பாளயத்திற்குள் துணிந்து புகுந்துபோய், பெத்லகேமின் ஒலிமுகவாசலிலிருக்கிற கிணற்றிலே தண்ணீர் மொண்டு தாவீதினிடத்தில் கொண்டுவந்தார்கள்; ஆனாலும் அவன் அதைக் குடிக்க மனதில்லாமல் அதைக் கர்த்தருக்கென்று ஊற்றிப்போட்டு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அந்த மூன்றுபேர் பெலிஸ்தரின் பாளயத்திற்குள் துணிந்து புகுந்துபோய், பெத்லகேமின் ஒலிமுகவாசலிலிருக்கிற கிணற்றிலே தண்ணீர் மொண்டு தாவீதினிடத்தில் கொண்டுவந்தார்கள்; ஆனாலும் அவன் அதைக் குடிக்க மனதில்லாமல் அதைக் கர்த்தருக்கென்று ஊற்றிப்போட்டு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இதைச் செய்யாதபடிக்கு, என் தேவன் என்னைக் காத்துக்கொள்ளக்கடவர்; தங்கள் பிராணனை எண்ணாமல் போய் அதைக் கொண்டுவந்த இந்த மனுஷரின் ரத்தத்தைக் குடிப்பேனோ என்று சொல்லி அதைக் குடிக்கமாட்டேன் என்றான். இப்படி இந்த மூன்று பராக்கிரமசாலிகளும் செய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இதைச் செய்யாதபடிக்கு, என் தேவன் என்னைக் காத்துக்கொள்ளக்கடவர்; தங்கள் பிராணனை எண்ணாமல் போய் அதைக் கொண்டுவந்த இந்த மனுஷரின் ரத்தத்தைக் குடிப்பேனோ என்று சொல்லி அதைக் குடிக்கமாட்டேன் என்றான். இப்படி இந்த மூன்று பராக்கிரமசாலிகளும் செய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இதைச் செய்யாதபடிக்கு, என் தேவன் என்னைக் காத்துக்கொள்ளக்கடவர்; தங்கள் பிராணனை எண்ணாமல் போய் அதைக் கொண்டுவந்த இந்த மனுஷரின் ரத்தத்தைக் குடிப்பேனோ என்று சொல்லி அதைக் குடிக்கமாட்டேன் என்றான். இப்படி இந்த மூன்று பராக்கிரமசாலிகளும் செய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வாபின் சகோதரனாகிய அபிசாய் அந்த மூன்றுபேரில் பிரதானமானவன்; அவன் தன் ஈட்டியை ஓங்கி, முந்நூறுபேரை மடங்கடித்ததினால் இந்த மூன்றுபேரில் பேர்பெற்றவனா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ோவாபின் சகோதரனாகிய அபிசாய் அந்த மூன்றுபேரில் பிரதானமானவன்; அவன் தன் ஈட்டியை ஓங்கி, முந்நூறுபேரை மடங்கடித்ததினால் இந்த மூன்றுபேரில் பேர்பெற்றவனா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மூன்றுபேரில் அவன் மற்ற இரண்டுபேரிலும் மேன்மையுள்ளவனானதினால், அவர்களில் தலைவனானான்; ஆனாலும் அந்த முந்தின மூன்றுபேருக்கு அவன் சமானமானவனல்ல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ந்த மூன்றுபேரில் அவன் மற்ற இரண்டுபேரிலும் மேன்மையுள்ளவனானதினால், அவர்களில் தலைவனானான்; ஆனாலும் அந்த முந்தின மூன்றுபேருக்கு அவன் சமானமானவனல்ல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் இன்னும் ராஜாவாயிருக்கும்போதே, நீர் இஸ்ரவேலை நடத்திக்கொண்டுபோய் நடத்திக்கொண்டுவருவீர்; என் ஜனமாகிய இஸ்ரவேலை நீர் மேய்த்து, என் ஜனமாகிய இஸ்ரவேலின்மேல் தலைவனாயிருப்பீர் என்று உம்முடைய தேவனாகிய கர்த்தர் உமக்குச் சொல்லியும் இருக்கிறார்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ராக்கிரமசாலியாகிய யோய்தாவின் குமாரனும், கப்சேயேல் ஊரானுமாகிய பெனாயாவும் செய்கைகளில் வல்லவனாயிருந்தான்; அவன் மோவாப் தேசத்தின் இரண்டு வலுமையான சிங்கங்களைக் கொன்றதுமல்லாமல் உறைந்த மழைபெய்த நாளில் அவன் ஒரு கெபிக்குள்ளே இறங்கிப்போய், ஒரு சிங்கத்தைக் கொ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ராக்கிரமசாலியாகிய யோய்தாவின் குமாரனும், கப்சேயேல் ஊரானுமாகிய பெனாயாவும் செய்கைகளில் வல்லவனாயிருந்தான்; அவன் மோவாப் தேசத்தின் இரண்டு வலுமையான சிங்கங்களைக் கொன்றதுமல்லாமல் உறைந்த மழைபெய்த நாளில் அவன் ஒரு கெபிக்குள்ளே இறங்கிப்போய், ஒரு சிங்கத்தைக் கொ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ராக்கிரமசாலியாகிய யோய்தாவின் குமாரனும், கப்சேயேல் ஊரானுமாகிய பெனாயாவும் செய்கைகளில் வல்லவனாயிருந்தான்; அவன் மோவாப் தேசத்தின் இரண்டு வலுமையான சிங்கங்களைக் கொன்றதுமல்லாமல் உறைந்த மழைபெய்த நாளில் அவன் ஒரு கெபிக்குள்ளே இறங்கிப்போய், ஒரு சிங்கத்தைக் கொ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ஐந்துமுழ உயரமான ஒரு எகிப்தியனையும் அவன் கொன்றுபோட்டான்; அந்த எகிப்தியன் கையில் நெய்கிறவர்களின் படைமரக் கனதியான ஒரு ஈட்டி, இருக்கையில், இவன் ஒரு தடியைப் பிடித்து, அவனிடத்தில் போய், அந்த எகிப்தியன் கையிலிருந்த ஈட்டியைப் பறித்து, அவன் ஈட்டியினாலே அவனைக் கொன்றுபோ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ஐந்துமுழ உயரமான ஒரு எகிப்தியனையும் அவன் கொன்றுபோட்டான்; அந்த எகிப்தியன் கையில் நெய்கிறவர்களின் படைமரக் கனதியான ஒரு ஈட்டி, இருக்கையில், இவன் ஒரு தடியைப் பிடித்து, அவனிடத்தில் போய், அந்த எகிப்தியன் கையிலிருந்த ஈட்டியைப் பறித்து, அவன் ஈட்டியினாலே அவனைக் கொன்றுபோ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ஐந்துமுழ உயரமான ஒரு எகிப்தியனையும் அவன் கொன்றுபோட்டான்; அந்த எகிப்தியன் கையில் நெய்கிறவர்களின் படைமரக் கனதியான ஒரு ஈட்டி, இருக்கையில், இவன் ஒரு தடியைப் பிடித்து, அவனிடத்தில் போய், அந்த எகிப்தியன் கையிலிருந்த ஈட்டியைப் பறித்து, அவன் ஈட்டியினாலே அவனைக் கொன்றுபோ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ைகளை யோய்தாவின் குமாரனான பெனாயா செய்தபடியினால், மூன்று பராக்கிரமசாலிகளுக்குள்ளே பேர்பெற்றவனாய் இரு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ுப்பதுபேரிலும் இவன் மேன்மையுள்ளவன்; ஆனாலும் அந்த முந்தின மூன்றுபேருக்கும் இவன் சமானமானவனல்ல; அவனைத் தாவீது தன் மெய்க்காவலருக்குத் தலைவனாக வை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ுப்பதுபேரிலும் இவன் மேன்மையுள்ளவன்; ஆனாலும் அந்த முந்தின மூன்றுபேருக்கும் இவன் சமானமானவனல்ல; அவனைத் தாவீது தன் மெய்க்காவலருக்குத் தலைவனாக வைத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ராணுவத்திலிருந்த மற்றப் பராக்கிரமசாலிகள்: யோவாபின் தம்பி ஆசகேல், பெத்லகேம் ஊரானாகிய தோதோவின் குமாரன் எல்க்கானான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் இன்னும் ராஜாவாயிருக்கும்போதே, நீர் இஸ்ரவேலை நடத்திக்கொண்டுபோய் நடத்திக்கொண்டுவருவீர்; என் ஜனமாகிய இஸ்ரவேலை நீர் மேய்த்து, என் ஜனமாகிய இஸ்ரவேலின்மேல் தலைவனாயிருப்பீர் என்று உம்முடைய தேவனாகிய கர்த்தர் உமக்குச் சொல்லியும் இருக்கிறார் எ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ரோதியனாகிய சம்மோத், பெலோனியனாகிய ஏலெஸ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ெக்கோவியனாகிய இக்கேசின் குமாரன் ஈரா, ஆனதோத்தியனாகிய அபியேசர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ஊசாத்தியனாகிய சிபெக்காய், அகோகியனாகிய ஈலாய்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ெத்தோபாத்தியனாகிய மகராயி, நெத்தோபாத்தியனாகிய பானாவின் குமாரன் ஏலேத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பென்யமீன் புத்திரரின் கிபேயா ஊரானாகிய ரிபாயின் குமாரன் இத்தாயி, பிரத்தோனியனாகிய பெனாயா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காகாஸ் நீரோடைத் தேசத்தானாகிய ஊராயி, அர்பாத்தியனாகிய அபியேல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கரூமியனாகிய அஸ்மாவேத், சால்போனியனாகிய எலியாபா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ீசோனியனாகிய ஆசேமின் குமாரர் ஆராரியனாகிய சாகியின் குமாரன் யோனத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ராரியனாகிய சாக்காரின் குமாரன் அகியாம், ஊரின் குமாரன் எலிபால்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மெகராத்தியனாகிய ஏப்பேர், பெலோனியனாகிய அகியா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இஸ்ரவேலின் மூப்பரெல்லாரும் எப்ரோனிலே ராஜாவினிடத்தில் வந்தார்கள்; தாவீது எப்ரோனிலே கர்த்தருக்கு முன்பாக அவர்களோடு உடன்படிக்கை பண்ணிக்கொண்டபின்பு, கர்த்தர் சாமுவேலைக்கொண்டு சொன்ன வார்த்தையின்படியே அவர்கள் தாவீதை இஸ்ரவேலின்மேல் ராஜாவாக அபிஷேகம்பண்ணின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ர்மேலியனாகிய எஸ்ரோ, எஸ்பாயின் குமாரன் நாராயி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ாத்தானின் சகோதரன் யோவேல், அகரியின் குமாரன் மிப்கார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ம்மோனியனாகிய சேலேக், செருயாவின் குமாரனாகிய யோவாபின் ஆயுததாரியான பெரோத்தியனாகிய நாராயி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த்தரியனாகிய ஈரா, இத்தரியனாகிய காரெப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ஏத்தியனாகிய உரியா, அக்லாயின் குமாரன் சாபாத்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ரூபனியரின் தலைவனாகிய சீசாவின் குமாரன் அதினா என்னும் ரூபனியன்; அவனோடே முப்பதுபேர் இருந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ரூபனியரின் தலைவனாகிய சீசாவின் குமாரன் அதினா என்னும் ரூபனியன்; அவனோடே முப்பதுபேர் இருந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ாகாவின் குமாரன் ஆனான், மிதினியனாகிய யோசபாத்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ஸ்தரேத்தியனாகிய உசியா, ஆரோவேரியனாகிய ஓத்தாமின் குமாரர் சமாவும், யேகியேலும்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சிம்ரியின் குமாரன் எதியாயேல், தித்சியனாகிய அவன் சகோதரன் யோகா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இஸ்ரவேலின் மூப்பரெல்லாரும் எப்ரோனிலே ராஜாவினிடத்தில் வந்தார்கள்; தாவீது எப்ரோனிலே கர்த்தருக்கு முன்பாக அவர்களோடு உடன்படிக்கை பண்ணிக்கொண்டபின்பு, கர்த்தர் சாமுவேலைக்கொண்டு சொன்ன வார்த்தையின்படியே அவர்கள் தாவீதை இஸ்ரவேலின்மேல் ராஜாவாக அபிஷேகம்பண்ணி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மாகாவியரின் புத்திரன் எலியேல், எல்நாமின் குமாரர் எரிபாயும், யொசவியாவும், மோவாபியனான இத்மாவும்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மெசோபாயா ஊராராகிய எலியேலும், ஓபேதும், யாசியேலுமே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ே இஸ்ரவேலின் மூப்பரெல்லாரும் எப்ரோனிலே ராஜாவினிடத்தில் வந்தார்கள்; தாவீது எப்ரோனிலே கர்த்தருக்கு முன்பாக அவர்களோடு உடன்படிக்கை பண்ணிக்கொண்டபின்பு, கர்த்தர் சாமுவேலைக்கொண்டு சொன்ன வார்த்தையின்படியே அவர்கள் தாவீதை இஸ்ரவேலின்மேல் ராஜாவாக அபிஷேகம்பண்ண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தாவீது இஸ்ரவேல் அனைத்தோடுங்கூட எபூசாகிய எருசலேமுக்குப் போனான்; எபூசியர் அத்தேசத்தின் குடிகளாய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યબૂસના રહેવાસીઓએ તેઓને નગરમાં પ્રવેશવા દીધા નહિ. તો પણ દાઉદે સિયોનનો કિલ્લો જીતી લીધો. તે પાછળ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ાઉદનગર તરીકે ઓળખા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દાઉદે કહ્યું, “જે કોઇ યબૂસીઓને મારવામાં પહેલ કરશે તેને સરસેનાપતિ બનાવવામાં આવશે.” યોઆબ બીન સરૂય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ૌથી પહેલો હુમલો કર્યો અને તેથી તેને સરસેનાપતિ બનાવવામાં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દાઉદે એ ગઢમાં વસવાટ કર્યો અને તેથી તેનું નામ દાઉદ-નગર પડ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દાઉદે મિલ્લોથી લઇને બધી બાજુ બાકીના શહેરને ફરીથી બંધાવ્યા. બાકીનું શહેર પછી યોઆબે બંધાવ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મ દાઉદ ઉત્તરોત્તર બળવાન થતો ગયો, કારણકે સર્વસમર્થ યહોવા દેવ તેની સાથે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દાઉદના પરાક્રમી મુખ્ય યોદ્ધાઓ જેમણે તેને ટેકો આપ્યો હતો અને યહોવાએ વચન આપ્યા પ્રમાણે સમગ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નો રાજા થવામાં તેને મદદ કરી હતી. તેમની યાદી આ પ્રમાણે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્યારબાદ સર્વ ઇસ્રાએલીઓએ હેબ્રોનમાં ભેગા થઇને દાઉદને કહ્યું, “અમે તમારા જ કુટુંબીજનો 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હેલો હાખ્મોની કુલનો યાશોબઆમ જે રાજાની ખાસ સેનાનો નાયક હતો.તેણે ભાલા વડે 300 માણસોને એક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ંસી નાખ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વીર ત્રિપુટીનો બીજો અહોહીનાં વંશનો એલઆઝાર હતો. તે દોદો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જ્યારે પલિસ્તીઓ પાસ-દામ્મીમમાં યુદ્ધ માટે ભેગા થયા ત્યારે એ જવના એક ખેતરમાં દાઉદની સાથે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ૈન્ય પલિસ્તીઓથી ભાગી ગ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ણ એલઆઝાર ભાગ્યો નહિ અને તેણે પલિસ્તીઓ પર હુમલો કર્યો. યહોવાએ તેને ભવ્ય વિજ્ય અપા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બીજી વખતે પલિસ્તીઓની એક ટુકડીએ જ્યારે રફાઇમની ખીણમાં છાવણી નાખી હતી ત્યારે ત્રીસ શૂરવીરોમાં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રણ અદુલ્લામની ગુફા નજીકના ખડક આગળ દાઉદને જઇને મળ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ે વખતે દાઉદ ત્યાં સંતાયેલો હતો અને પલિસ્તીઓની છાવણી બેથલેહેમમાં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દાઉદને તીવ્ર ઈરછા થઇ અને તેણે પુછયું, “મને, બેથલેહેમના દરવાજા બાજુ આવેલા કૂંવાનુઁ પાણી પીવ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ભૂતકાળમાં જ્યારે શાઉલ અમારો રાજા હતો ત્યારે પણ તમે જ ઇસ્રાએલી સેનાની આગેવાની લેતા હતા, અને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ચ્છા થ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એટલે આ વીરત્રિપુટી પલિસ્તીઓની છાવણીમાં થઇને બેથલેહેમ પહોંચી, તેઓએ કૂવામાથી પાણી કાઢયું અને દાઉ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 લઇ આવ્યા. દાઉદે તે પીવા ના પાડી. પણ યહોવા સમક્ષ તે પાણી અર્પણ તરીકે રેડી દીધ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ેણે કહ્યું, “આ પાણી હું પીઉં એમ બને કેવી રીતે? હે દેવ! એ તો પોતાના પ્રાણ જોખમમાં મૂકનાર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ૂરવીરોનું લોહી પીધા બરોબર થાય. પોતાના જીવના જોખમે એ લોકો તે લાવ્યા છે.” આથી તેણે તે પીવાની ના પાડ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‘વીરત્રિપુટી’ ઓના આવા કામ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યોઆબનો ભાઇ અબીશાય એ ત્રણ શૂરવીરોનો સરદાર હતો. એક વખત તેણે ભાલા વડે 300 દુશ્મનો સાથે યુદ્ધ ક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ે પૂરા કર્યા હતા અને તે ત્રિપુટીમાં પ્રખ્યાત બની ગ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્રણ શૂરવીરોમાં તે સૌથી વધુ પ્રખ્યાત હતો અને તેથી તેમનો સરદાર બન્યો, પણ તે પહેલા ત્રણેય માંથી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વ યહોવાએ તમને કહ્યું હતું કે, ‘મારા લોકોની, ઇસ્રાએલની સારસંભાળ લેનાર માણસ તું છે, તું જ તેમ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યહોયાદાનો પુત્ર કાબ્સેએલ ગામના બનાયાનો પરાક્રમી યોદ્ધો હતો. તેણે મોઆબના બે પ્રખ્યાત કદાવ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રુષોને મારી નાખ્યા હતા. વળી એક વાર હિમ પડતું હતું ત્યારે કોતરમાં ઊતરીને તેણે એક સિંહને મારી નાખ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વળી, સાડાસાત ફૂટ ઊંચા મહાકાય મિસરીને મારનાર પણ એ જ હતો. એ મિસરી પાસે સાળના પાટડા જેવો મોટો ભાલ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ો. પણ બનાયા ફકત એક લાકડી લઇને તેની સામે પહોંચી ગયો. અને તેના હાથમાંથી ભાલો ઝૂંટવી તેના જ ભાલા વડ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મારી નાંખ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્રિપુટીમાં તે પ્રખ્યાત થય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્રીસ શ્રેષ્ઠ યોદ્ધાઓમાં તે ઘણો પ્રખ્યાત હતો. દાઉદે તેને પોતાના અંગરક્ષકોનો નાયક બનાવ્યો હતો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રિપુટીમાંનો એક નહોતો છતાં પણ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દાઉદનાં બીજા શૂરવીરોનાં નામ આ પ્રમાણે છે; યોઆબનો ભાઇ અસાહેલ, બેથલેહેમના દોદોનો પુત્ર એલ્હાના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ાસનકર્તા થવાનો છ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હરોરનો વતની શામ્મોથ, પલોનનો વતની હેલેસ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ઇરા-ઇક્કોશનો પુત્ર અને તકોઆનો વતની, અનાથોથનો વતની અબીએઝે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હુશાનો વતની સિબ્બખાય, અયોહીનો વતની ઇલાહ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નટોફાનો વતની માહરાય, હેલેદ-બાઅનાહનો પુત્ર અને નટોફાનો વતન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બિન્યામીનના ગિબયાહનો વતની ઇથાય-રીબાયનો પુત્ર, પિરઆથોનનો વતની બનાય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ગાઆશની ઘાટ પાસેનો વતની હૂરાય, આર્બાથનો વતની અબીએ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બાહરૂમનો વતની આઝમાવેથ, શાઆલ્બોનીનો વતની એલ્યાહબ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ગેઝોનીના હાશેમના પુત્રો, હારારીનો વતની શાગેનો પુત્ર યોનાથ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હારારી સાખારનો પુત્ર અહીઆમ, ઉરનો પુત્ર અલીફાહ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મખેરાથનો વતની હેફેર પલોનનો વતની અહિય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આથી ઇસ્રાએલના બધા આગેવાનો રાજા દાઉદ પાસે હેબ્રોનમાં આવ્યા અને દાઉદે યહોવાની સાક્ષીએ તેમની સાથ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કામેર્લનો વતની હેસ્રો અને એઝબાયનો પુત્ર નાઅરા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નાથાનનો ભાઇ યોએલ, હાગ્રીનો પુત્ર મિબ્હા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આમ્મોનનો પુત્ર સેલેક, બેરોથનો પુત્ર નાહરાય-જે સરૂયા પુત્ર યોઆબનો શસ્રવાહક હત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યિથોના ઇરા, અને ગારેબ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ઊરિયા હિત્તી, આહલાયનો પુત્ર ઝાબાદ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રૂબેનના કુલસમૂહના શીઝાનો પુત્ર અદીના, જે રૂબેનના કુલના આગેવાનોમાંનો એક હતો. અને તેની સાથે બી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રીસ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માઅખાહનો પુત્ર હાનાન, મિથ્નાનનો વતની યહોશાફાટ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આશ્તરાથી ઉઝિઝયા, હોથામનો પુત્ર શામા અને અરોએરનો યેઇએ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શિમ્રીનો પુત્ર યદીઅએલ, યદીઅએલનો ભાઇ તીસાનો વતની યોહા તીસ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ેબ્રોનમાં કરાર કર્યો અને તેમણે દાઉદનો ઇસ્રાએલના રાજા તરીકે અભિષેક કર્યો, અને એ રીતે યહોવાએ શમુએલ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માહવીનો પુત્ર અલીએલ, એલ્નાઆમના પુત્ર યરીબાય તથા યોશાવ્યા ને મોઆબી યિથ્માહ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યાઅસીએલ, ઓબેદ અને મસોબાનો વતની અલીએ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ેલું વચન પરિપૂર્ણ થ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છી દાઉદ અને આખુ ઇસ્રાએલ યરૂશાલેમ જે યબૂસ તરીકે ઓળખાતું ત્યાં ગયા; ત્યાં યબૂસી અને તેના મૂળ વતન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2026-09-07T04:54:44Z</dcterms:created>
  <dcterms:modified xsi:type="dcterms:W3CDTF">2026-09-07T04:54:44Z</dcterms:modified>
  <dc:title>૧ કાળવૃત્તાંત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