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ுவருப்பானதொன்றையும் புச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ுசிக்கத்தகும் மிருகங்களாவன: மாடும், செம்மறியாடும், வெள்ளாட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னும், வெளிமானும், கலைமானும், வரையாடும், புள்ளிமானும், சருகுமானும், புல்வாய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ங்களில் விரிகுளம்புள்ளதாயிருந்து, குளம்புகள் இரண்டாகப் பிரிந்திருக்கிறதும், அசைபோடுகிறதுமான சகல மிருகங்களையும் நீங்கள் புசிக்கலா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 எல்லாவற்றிலும்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கும் செதிளும் இல்லாத யாதொன்றையும் புசிக்கலாகாது; அது உங்களுக்கு அசுத்தமாயி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மான சகல பட்சிகளையும் நீங்கள் புசிக்கல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ுசிக்கத்தகாதவைகள் எவையென்றால்: கழுகும், கருடனும், கடலுராஞ்சி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ைரியும், வல்லூறும், சகலவித பருந்த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வித காகங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க்குருவியும், கூகையும், செம்புகமும், சகலவிதமான டேக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ந்தையும், கோட்டானும், நார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ூழக்கடாவும், குருகும், நீர்க்காகம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க்கும், சகலவித ராஜாளியும், புழுக்கொத்தியும், வெளவால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றக்கிறவைகளில் ஊர்வன யாவும் உங்களுக்கு அசுத்தாமாயிருப்பதாக; அவைகள் புசிக்கத்தகாத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றக்கிறவைகளில் ஊர்வன யாவும் உங்களுக்கு அசுத்தாமாயிருப்பதாக; அவைகள் புசிக்கத்தகாத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த்தமான பறவைகள் யாவையும் நீங்கள் புசிக்கல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தேவனாகிய கர்த்தருக்கு எப்பொழுதும் பயந்திருக்கப் பழகும்படிக்கு, வருஷந்தோறும் நீ விதைக்கிற விதைப்பினாலே வயலில் விளையும் எல்லாப் பலனிலும் தசமபாகத்தைப் பிர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ைப் பணமாக்கி, பணமுடிப்பை உன் கையிலே பிடித்துக்கொண்டு, உன் தேவனாகிய கர்த்தர் தெரிந்துகொண்ட ஸ்தலத்திற்குப் போ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னுக்கு உன்னோடே பங்கும் சுதந்தரமும் இல்லாதபடியால் அவனைக் கைவிட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రు మీ దేవుడైన యెహోవాకు బిడ్డలు గనుక చనిపోయిన వాడెవనినిబట్టి మిమ్మును మీరు కోసికొన కూడదు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బొమ్మల మధ్య బోడిచేసి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లయనగా నీ దేవుడైన యెహోవాకు నీవు ప్రతిష్టిత జనము. మరియు యెహోవా భూమిమీద నున్న సమస్త జన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ేషముగా తనకు స్వకీయ జనమగునట్లు నిన్ను ఏర్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హేయమైనదేదియు తినకూడదు. మీరు తిన దగిన జంతువులు ఏవేవ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ఎద్దు, గొఱ్ఱపిల్ల, మేక పిల్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ుప్పి, ఎఱ్ఱ చిన్నజింక, దుప్పి, కారుమేక, కారుజింక, లేడి, కొండగొఱ్ఱ అనున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జంతువులలో రెండు డెక్కలు గలదై నెమరువేయు జంతువును తి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ెమరువేయువాటిలోనిదే కాని రెండు డెక్కలుగల వాటిలోనిదే కాని నెమరువేసి ఒంటిడెక్కగల ఒంటె, కుందే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ట్టి కుందేలు అనువాటిని తినకూడదు. అవి మీకు హే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పంది రెండు డెక్కలు గలదైనను నెమరువేయదు గనుక అది మీకు హేయము, వాటి మాంసము తినకూడదు, వ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ళేబరములను ముట్ట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ట నివసించువాటన్నిటిలో మీరు వేటిని తినవచ్చు ననగా, రెక్కలు పొలుసులుగలవాటినన్నిటిని తి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రెక్కలు పొలుసులు లేనిదానిని మీరు తిన కూడదు అది మీకు హే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పవిత్రమైన ప్రతి పక్షిని మీరు తి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మీరు తినరానివి ఏవనగాపక్షిరాజ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​పెద్ద బోరువ, క్రౌంచుపక్ష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ిల్లిగద్ద, గద్ద, తెల్లగద్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్రతి విధమైన కాక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ప్పుకోడి, కపిరిగాడు, కోకి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్రతి విధమైన డేగ, పైడికంట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గుడ్లగూబ, హంస, గూడ బాత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ెల్లబందు, చెరువుకాకి, చీకుబాతు, సారసపక్షి, ప్రతివిధమైన సంకుబుడికొంగ, కొంగ, కుకుడుగువ్వ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బ్బిలము అను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ఎగురు ప్రతి పురుగు మీకు హేయము; వాటిని తినకూడదు, పవిత్రమైన ప్రతి పక్షిని తిన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చచ్చినదానిని మీరు తినకూడదు. నీ యింట నున్న పరదేశికి దానిని ఇయ్యవచ్చును. వాడు దానిని తినవచ్చ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 అన్యునికి దాని అమ్మవచ్చును; ఏలయనగా నీ దేవు డైన యెహోవాకు నీవు ప్రతిష్ఠిత జనము. మేకపిల్ల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పాలతో వం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్రతి సంవత్సరమున నీ విత్తనముల పంటలో దశమ భాగమును అవశ్యముగా వేరుపర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 దినము లన్నిటిలో నీ దేవుడైన యెహోవాకు నీవు భయపడ నేర్చుకొనునట్లు నీ దేవుడైన యెహోవా తన నామము 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స్థానముగా ఏర్పరచుకొను స్థలమున ఆయన సన్నిధిని నీ పంటలోగాని నీ ద్రాక్షారసములోగాని నీ నూనెలో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యవ పంతును, నీ పశువులలోగాని గొఱ్ఱ మేకలలోగాని తొలిచూలు వాటిని తి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ార్గము దీర్ఘముగానున్నందున, అనగా యెహోవా తన నామమునకు నివాసస్థానముగా ఏర్పరచుకొను స్థలము మిక్క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గా నున్నందున, నీవు వాటిని మోయ లేనియెడల నీ దేవుడైన యెహోవా నిన్ను ఆశీర్వదించు నప్పుడు,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కి మార్చి ఆ వెండిని చేత పట్ట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 దేవుడైన యెహోవా యేర్పరచుకొను స్థలము నకు వెళ్లి నీవు కోరు దేనిక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ఎద్దులకేమి గొఱ్ఱల కేమి ద్రాక్షారసమునకేమి మద్యమునకేమి నీవు కోరు దానికి ఆ వెండి నిచ్చి, అక్కడ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సన్నిధిని భోజనముచేసి, నీవును నీ యింటివారును నీ యింటనుండు లేవీయులును సంతోష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లేవీ యులను విడువ కూడదు; నీ మధ్యను వారికి పాలైనను స్వాస్థ్యమైనన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దేవుడైన యెహోవా నీవు చేయు నీ చేతి పని అంతటిలోను నిన్ను ఆశీర్వదించునట్లు మూడేసి సంవత్సర 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కసారి, ఆ యేట నీకు కలిగిన పంటలో పదియవ వంతంతయు బయటికి తెచ్చి నీ యింట ఉం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నీ మధ్యను పాలైనను స్వాస్థ్య మైనను లేని లేవీ యులును, నీ యింటనున్న పరదేశు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లేనివారును, విధవరాండ్రును వచ్చి భోజనముచేసి తృప్తిప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2026-10-20T02:26:43Z</dcterms:created>
  <dcterms:modified xsi:type="dcterms:W3CDTF">2026-10-20T02:26:43Z</dcterms:modified>
  <dc:title>ద్వితీయోపదేశకాండము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