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presProps" Target="presProps.xml"/>
  <Relationship Id="rId22" Type="http://schemas.openxmlformats.org/officeDocument/2006/relationships/viewProps" Target="viewProps.xml"/>
  <Relationship Id="rId2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78560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2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 என்ற திரு நாமத்திற்க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2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ப்போதுமே மிக ஸ்தோத்திர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2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ானிலும் பூவிலும் மேலான நாம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2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ல்லமையுள்ள நாமம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2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ூயர் சொல்லித் துதித்திடும் நாமம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2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ேதாளம் பாதாளம் யாவையும் ஜெயித்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2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ீரமுள்ள திருநாமம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2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ாமும் வென்றிடுவோமிந்த நாமத்திலே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2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வத்திலே மாளும் பாவியை மீட்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2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ரினில் வந்த மெய் நாமம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2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ரலோகத்தில் சேர்க்கும் நாமம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2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த்தம பக்தர்கள் போற்றித் துதித்திட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2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ன்னத தேவனின் நாமம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2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லகெங்கும் ஜொலித்திடும் நாமம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2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ஞ்சலம் வருத்தம் சோதனை நேரத்த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2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ாங்கி நடத்திடும் நாமம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2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டை முற்றுமகற்றிடும் நாமம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2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9">
  <a:themeElements>
    <a:clrScheme name="Theme6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2026-10-23T15:28:52Z</dcterms:created>
  <dcterms:modified xsi:type="dcterms:W3CDTF">2026-10-23T15:28:52Z</dcterms:modified>
  <dc:title>துதிப் பாடல்கள் : 426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