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ின் கர்த்தாவே, உமது வாசஸ்தலங்கள் எவ்வளவு இன்பமானவைகள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வீட்டில் வாசமாயிருக்கிறவர்கள் பாக்கியவான்கள்; அவர்கள் எப்பொழுதும் உம்மைத் துதித்துக்கொண்டிருப்ப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ிலே பெலன்கொள்ளுகிற மனுஷனும் தங்கள் இருதயங்களில் செவ்வையான வழிகளைக் கொண்டிருக்கிறவர்களும் பாக்கியவான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என் விண்ணப்பத்தை கேளும்; யாக்கோபின் தேவனே, செவிகொடும். (சேல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கேடகமாகிய தேவனே, கண்ணோக்கமாயிரும்; நீர் அபிஷேகம்பண்ணினவரின் முகத்தைப் பா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ாவே, உம்மை நம்பியிருக்கிற மனுஷ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સૈન્યોનાં યહોવા, તમારું નિવાસસ્થાન કેવું સોહામણ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ા આંગણામાં આવવા માટે મારો આત્મા ખૂબ ઉત્સુક છે; જીવતા જાગતા યહોવા દેવ માટે મારું હૃદય તથા 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હ હર્ષનાદ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સૈન્યોના યહોવા, મારા રાજા તથા મારા દેવ, ચકલીઓને પોતાનું રહેવાનું સ્થાન તથા અબાબીલને 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્ચાં રાખવા માળો બાંધવા તમારી વેદીની પાસે જ છે તે સ્થાન મ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ારા ઘરમાં વસનારાઓને ધન્ય છે; તેઓ સદા તમારા સ્તુતિગીત 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ઓ યહોવામાં બળવાન, અને જેઓનાં હૃદય તમારા માગોર્ માટે ઉત્સુક છે, તેઓને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બાકાની ખીણમાંથી યાત્રા કરે છે. જેને દેવે પાણીના ઝરા જેવી બનાવી છે. પાનખર ઋતુંની વર્ષા પાણ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રો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વધારે ને વધારે સાર્મથ્યવાન, થતાઁ આગળ વધે છે; તેઓમાંનો દરેક જણ સિયોનમાં, દેવ સમક્ષ હાજર થ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સૈન્યોના દેવ યહોવા; મારી પ્રાર્થના સાંભળો; હે યાકૂબના દેવ, મને ધ્યાનથી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દેવ, અમારી ઢાલને જુઓ; તમે જેને રાજા તરીકે અભિષિકત કર્યા છે, તેમના પર કૃપાષ્ટ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, અન્યસ્થળનાં હજાર દિવસ કરતાં તારા આંગણામાંનો એક દિવસ શ્રેષ્ઠ છે, દુષ્ટોના તંબુમાં રહેવુ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મારા દેવના મંદિરમાં દરવાન થવું, તે મને વધારે પસં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કે યહોવા દેવ સૂર્ય તથા ઢાલ છે, યહોવા કૃપા તથા ગૌરવ આપશે; ન્યાયથી વર્તનારને માટે તે કં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્રેષ્ઠ બાબત બાકી રાખ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સૈન્યોના યહોવા, તેને ધન્ય છે; જે રાખે છે ભરોસો તમારા ઉપ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2026-10-21T10:23:56Z</dcterms:created>
  <dcterms:modified xsi:type="dcterms:W3CDTF">2026-10-21T10:23:56Z</dcterms:modified>
  <dc:title>ગીતશાસ્ત્ર : 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