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ಂದೆಗಳು ಹುಳಿ ದ್ರಾಕ್ಷೆಗಳನ್ನು ತಿಂದರು ಮಕ್ಕಳ ಹಲ್ಲು ಉಳಿತು ಹೋಯಿತು ಎಂಬ ಗಾದೆಯನ್ನು ಇಸ್ರಾಯೇಲ್‌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ಾಗಿ ನೀವು ಉಪಯೋಗಿಸುವ ಇದರ ಅರ್ಥ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ಹೀಗೆ ಹೇಳು ತ್ತಾನೆ--ನನ್ನ ಜೀವದಾಣೆ, ನೀವು ಈ ಗಾದೆಯನ್ನು ಇಸ್ರಾಯೇಲಿನಲ್ಲಿ ಇನ್ನು ಹೇ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ದರ್ಭವು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ಎಲ್ಲಾ ಪ್ರಾಣಗಳು ನನ್ನವೇ; ತಂದೆಯ ಪ್ರಾಣವು ಹೇಗೋ ಹಾಗೆಯೇ ಮಗನ ಪ್ರಾಣವು ನನ್ನದೇ; ಪಾಪ ಮಾಡುವವನೇ ತಾನಾ 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 ಮನುಷ್ಯನು ನೀತಿವಂತ ನಾಗಿದ್ದು, ನೀತಿಯನ್ನೂ ನ್ಯಾಯವನ್ನೂ ನಡ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ರ್ವತಗಳ ಮೇಲೆ ತಿನ್ನದೆ, ಇಸ್ರಾಯೇಲಿನ ಮನೆ ತನದವರ ವಿಗ್ರಹಗಳ ಕಡೆಗೆ ತನ್ನ ಕಣ್ಣುಗಳನ್ನು ಎತ್ತದೆ, ತನ್ನ ನೆರೆಯ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ನ್ನು ಕೆಡಿಸದೆ, ಮುಟ್ಟಾ ಗಿರುವ ಸ್ತ್ರೀ ಹತ್ತಿರ ಸವಿಾಪಿಸ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ರನ್ನೂ ಉಪದ್ರಪಡಿಸದೆ, ಸಾಲ ಮಾಡಿದವನ ಒತ್ತೆಯನ್ನು ಹಿಂದಕ್ಕೆ ಕೊಟ್ಟು, ಹಿಂಸಿಸಿ, ಸುಲಿಗೆ ಮಾಡದೆ, ಹಸಿದ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ರೊಟ್ಟಿಯನ್ನು ಕೊಟ್ಟು ಮತ್ತು ಬೆತ್ತಲೆ ಯಿರುವವನಿಗೆ ಬಟ್ಟೆಯನ್ನು ಹೊದ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ಡ್ಡಿಗೆ ಸಾಲ ಕೊಡದೆ, ಲಾಭವನ್ನು ತೆಗೆದುಕೊಳ್ಳದೆ, ಅನ್ಯಾಯ ದಿಂದ ತನ್ನ ಕೈಯನ್ನು ಹಿಂತೆಗೆದು ಒಬ್ಬರಿಗೊಬ್ಬರು ಸತ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ು ನಡ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ತ್ಯವನ್ನು ಮಾಡುವದ ಕ್ಕಾಗಿ ನನ್ನ ನಿಯಮಗಳಲ್ಲಿ ನಡೆದು, ನನ್ನ ನ್ಯಾಯಗಳನ್ನು ಕೈಕೊಂಡು ಸತ್ಯಪರನಾಗಿ ನಡೆ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 ವಂತನು ಮತ್ತು ನಿಶ್ಚಯವಾಗಿ ಬದುಕುವವನು ಎಂದು ದೇವರಾದ ಕರ್ತ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ಇಂತಹ ವನು ಪಡೆದ ಮಗನು ದರೋಡೆಕೋರನಾಗಿ ರಕ್ತವನ್ನು ಚೆಲ್ಲುವವನಾದರೆ ಇಂತಹ ಕೆಲಸಗಳನ್ನು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ಂತಹ ಕೆಲಸಗಳನ್ನು ಮಾಡಿದರೂ ಪರ್ವತಗಳ ಮೇಲೆ ತಿಂದು ತನ್ನ ನೆರೆಯವನ ಹೆಂಡತಿಯನ್ನು ಕೆಡ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ಡವರನ್ನೂ ದರಿದ್ರರನ್ನೂ ಉಪದ್ರಗೊಳಿಸಿ, ಹಿಂಸಿಸಿ, ಸುಲಿಗೆ ಮಾಡಿ ಒತ್ತೆಗಳನ್ನು ಹಿಂದಕ್ಕೆ ಕೊಡದೆ, ವಿಗ್ರಹ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ತನ್ನ ಕಣ್ಣುಗಳನ್ನು ಎತ್ತಿ ಅಸಹ್ಯ ವಾದವುಗಳನ್ನು ಮಾಡ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ಇಗೋ, ಅವನು ಮಗನನ್ನು ಪಡೆದ ಮೇಲೆ ತನ್ನ ತಂದೆ ಮಾಡಿದ ಪಾಪಗಳನ್ನೆಲ್ಲಾ ನೋಡಿ ಆಲೊಚಿಸಿ, ಅವುಗಳಂತೆ ಮಾಡ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ಡ್ಡಿಗೆ ಕೊಟ್ಟು ಲಾಭ ತೆಗೆದುಕೊಂಡು ಅವನು ಬದುಕುವನೋ? ಅವನು ಬದುಕುವದಿಲ್ಲ, ಅವನು ಈ ಅಸಹ್ಯಗಳನ್ನೆಲ್ಲಾ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ನೆ; ಅವನು ನಿಶ್ಚಯವಾಗಿ ಸಾಯುವನು ಅವನ ರಕ್ತವು ಅವನ ಮೇಲೆಯೇ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ರ್ವತಗಳ ಮೇಲೆ ತಿನ್ನದೆ, ಇಸ್ರಾಯೇಲಿನ ಮನೆತನ ದವರ ವಿಗ್ರಹಗಳ ಕಡೆಗೆ ತನ್ನ ಕಣ್ಣುಗಳನ್ನು ಎತ್ತದೆ, ತನ್ನ ನೆರೆಯ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ನ್ನು ಕೆಡಿಸ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ಲ್ಲವೆ ಯಾರಿಗೂ ತೊಂದರೆಪಡಿಸದೆ, ಒತ್ತೆಯನ್ನು ಹಿಡಿಯದೆ, ಇಲ್ಲವೆ ಹಿಂಸೆಯಿಂದ ಸುಲಿಗೆ ಮಾಡದೆ, ಹಸಿದವನಿಗ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ು ಕೊಟ್ಟು ಬೆತ್ತಲೆಯಾದವನಿಗೆ ವಸ್ತ್ರ ವನ್ನು ಹೊದ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ಡವನ ಮೇಲೆ ಕೈಮಾಡದೆ, ಬಡ್ಡಿಯನ್ನೂ ಲಾಭವನ್ನು ತೆಗೆದುಕೊಳ್ಳದೆ, ನನ್ನ ನ್ಯಾಯ ಗಳನ್ನು ಮಾಡಿ ನಿಯಮಗಳಲ್ಲಿ ನಡೆ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ನ್ನ ತಂದೆಯ ಅಕ್ರಮಗಳ ನಿಮಿತ್ತ ಸಾಯುವದಿಲ್ಲ ನಿಶ್ಚಯವಾಗಿ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 ತಂದೆಯ ವಿಷಯವಾದರೋ ಅವನು ಬಹಳ ಬಲಾತ್ಕಾರ ಮಾಡಿ ದ್ದರಿಂದಲೂ ತನ್ನ ಸಹೋದರನನ್ನು ಹಿಂಸಿಸಿ ಸು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ರಿಂದಲೂ ತನ್ನ ಜನರ ಮಧ್ಯದಲ್ಲಿ ಕೆಟ್ಟದನ್ನು ಮಾಡಿದ್ದರಿಂದಲೂ ಇಗೋ, ಅವನು ಅಕ್ರಮದಲಿ 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ಾಗ್ಯೂ ಇನ್ನೂ ನೀವು--ಮಗನು ತಂದೆಯ ಅಕ್ರಮವನ್ನು ಹೊರುವದಿಲ್ಲವೇ ಎಂದು ಹೇಳುವಿರಿ; ನಿಶ್ಚಯವಾಗಿ ಮಗನು ನ್ಯಾ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ನ್ನೂ ಮಾಡಿ ನನ್ನ ನಿಯಮಗಳನ್ನೆಲ್ಲಾ ಕೈಕೊಂಡು ನಡೆದರೆ ಅವನು ನಿಶ್ಚಯವಾಗಿ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ಾಪ ಮಾಡುವ ಪ್ರಾಣವು ತಾನಾಗಿ ಸಾಯುವದು; ಮಗನು ತಂದೆಯ ಅಕ್ರಮವನ್ನು ಹೊರುವದಿಲ್ಲ. ತಂದೆಯು ಮಗನ ಅಕ್ರ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ುವದಿಲ್ಲ. ನೀತಿವಂತನ ನೀತಿಯು ಅವನ ಮೇಲೆಯೇ ಇರುವದು. ದುಷ್ಟನ ದುಷ್ಟತ್ವವು ಅವನ ಮೇಲೆಯೇ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ದುಷ್ಟನು ತಾನು ಮಾಡಿದ ಪಾಪಗಳನ್ನೆಲ್ಲಾ ಬಿಟ್ಟು ತಿರುಗಿಕೊಂಡು ನನ್ನ ನಿಯಮಗಳನ್ನೆಲ್ಲಾ ಕೈಕೊಂಡು ನ್ಯಾ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ನ್ನೂ ನಡೆಸಿದರೆ ಅವನು ಸಾಯದೆ ನಿಶ್ಚಯವಾಗಿ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ಮಾಡಿದ ಅಪರಾಧಗಳೆಲ್ಲಾ ಅವನಿಗೆ ವಿರುದ್ದವಾಗಿ ಜ್ಞಾಪಕಮಾಡಲ್ಪಡುವದಿಲ್ಲ; ಅವನು ಮಾಡಿದ ನೀತಿಯಿಂದಲೇ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ುಷ್ಟನು ಸಾಯುವದರಲ್ಲಿ ನನಗೆ ಸ್ವಲ್ಪವಾದರೂ ಸಂತೋಷವಿ ರುವದೋ ಎಂದು ದೇವರಾದ ಕರ್ತನು ಹೇಳುತ್ತಾನೆ;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ತೆಗಳಿಂದ ಹಿಂತಿರುಗಿಕೊಂಡು ಬದು ಕಿದರೆ ನನಗೆ ಸಂತೋಷವ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ನೀತಿ ವಂತನು ತನ್ನ ನೀತಿಯನ್ನು ಬಿಟ್ಟು ಅನ್ಯಾಯ ಮಾಡಿ ದುಷ್ಟನು ಮಾಡುವ ಎಲ್ಲಾ ಅಸಹ್ಯವಾದವುಗಳ ಹಾಗೆ ಮಾ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ಬದುಕುವನೇ? ಅವನು ಮಾಡಿ ರುವ ಎಲ್ಲಾ ನೀತಿಯು ಜ್ಞಾಪಕಮಾಡಲ್ಪಡುವದಿಲ್ಲ; ಅವನು ಮಾಡಿರುವ ಅಪರಾಧದಿಂದಲೂ ಪಾಪ 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ಲ್ಲಿ 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ೀವು, ಕರ್ತನ ಮಾರ್ಗವು ಸರಿಯಲ್ಲ ಅನ್ನುತ್ತೀರಿ; ಓ ಇಸ್ರಾ ಯೇಲಿನ ಮನೆಯವರೇ, ಈಗ ಕೇಳಿರಿ, ನನ್ನ ಮಾರ್ಗ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ವಲ್ಲವೇ? ನಿಮ್ಮ ಮಾರ್ಗಗಳು ಸಮವಲ್ಲದವು 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ತಿವಂತನು ತನ್ನ ನೀತಿಯನ್ನು ಬಿಟ್ಟು ತಿರುಗಿಕೊಂಡು ಅನ್ಯಾಯಮಾಡಿ ಇವುಗಳಲ್ಲಿ ಸತ್ತರೆ, ಅವನು ಮಾಡಿದ ಅನ್ಯಾಯದ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ುಷ್ಟನು ತನ್ನ ದುಷ್ಟತನವನ್ನು ಬಿಟ್ಟು ನ್ಯಾಯವನ್ನೂ ನೀತಿಯನ್ನೂ ಅನುಸರಿಸಿದರೆ ತನ್ನ ಪ್ರಾಣವನ್ನು ಉಳ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ತಾನು ಆಲೋಚಿಸಿ ತಾನು ಮಾಡುವ ಎಲ್ಲಾ ದುಷ್ಕೃತ್ಯಗಳನ್ನು ಬಿಟ್ಟು ತಿರುಗಿ ಕೊಳ್ಳುವದರಿಂದ ಸಾಯದೆ ನಿಶ್ಚಯವಾಗಿ ಬದು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ಇಸ್ರಾಯೇಲಿನ ಮನೆತನದವರು ಕರ್ತನ ಮಾರ್ಗ ಸಮವಲ್ಲ ಎನ್ನುತ್ತಾರೆ. ಇಸ್ರಾಯೇಲಿನ ಮನೆತನದವರೇ, ನನ್ನ ಮಾರ್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ಯಲ್ಲವೇ? ನಿಮ್ಮ ಮಾರ್ಗಗಳು ಸಮವಲ್ಲದ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ದರಿಂದ ಇಸ್ರಾಯೇಲಿನ ಮನೆತನದವರೇ, ನಿಮ್ಮ ನಿಮ್ಮ ಮಾರ್ಗಗಳ ಪ್ರಕಾರ ನ್ಯಾಯತೀರಿಸುವೆನಂದು ದೇವ 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; ನಿಮ್ಮ ದುಷ್ಟತ್ವಗಳನ್ನೆಲ್ಲಾ ಬಿಟ್ಟು ತಿರುಗಿಕೊಂಡು ಪಶ್ಚಾತ್ತಾಪಪಡಿರಿ; ಆಗ ಅಕ್ರಮ ಗಳ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ವು ಮಾಡುವ ದುಷ್ಟತ್ವಗಳನ್ನೆಲ್ಲಾ ನಿಮ್ಮಿಂದ ಬಿಟ್ಟುಬಿಡಿರಿ; ಹೊಸ ಹೃದಯವನ್ನೂ ಹೊಸ ಆತ್ಮವನ್ನೂ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ಕೊಳ್ಳಿರಿ; ಯಾಕಂದರೆ ಓ ಇಸ್ರಾಯೇಲಿನ ಮನೆತನದವರೇ, ನೀವು ಸಾಯುವದೇ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ಸಾಯುವವನ ಸಾವಿನಲ್ಲಿ ನನಗೆ ಸಂತೋಷವಿಲ್ಲವೆಂದು ದೇವರಾದ ಕರ್ತನು ಹೇಳುತ್ತಾನೆ; ಆದಕಾರಣ ತಿರುಗಿಕೊಂಡು ಬಾ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2026-10-22T07:51:40Z</dcterms:created>
  <dcterms:modified xsi:type="dcterms:W3CDTF">2026-10-22T07:51:40Z</dcterms:modified>
  <dc:title>ಯೆಹೆಜ್ಕೇಲನು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