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கலகவீட்டாருக்கு ஒரு உபமானத்தைக் காண்பித்து, அவர்களை நோக்கி: கர்த்தராகிய ஆண்டவர் உரைக்கிறது என்னவென்றால், ஒரு கொப்பரையை அடுப்பிலே வை; அதை அடுப்பிலே வைத்து, அதிலே தண்ணீரை விட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ப்போதும் நீ கலகவீட்டாருக்கு ஒரு உபமானத்தைக் காண்பித்து, அவர்களை நோக்கி: கர்த்தராகிய ஆண்டவர் உரைக்கிறது என்னவென்றால், ஒரு கொப்பரையை அடுப்பிலே வை; அதை அடுப்பிலே வைத்து, அதிலே தண்ணீரை விட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கல நல்ல கண்டங்களான பின்னந்தொடைகளும் முன்னந்தொடைகளுமாகிய கண்டங்களைச் சேர்த்து அதிலே போடு; நல்ல எலும்புகளால் அதை நிரப்ப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மந்தையில் தெரிந்துகொள்ளப்பட்டதை அதற்காகக் கொண்டுவந்து, எலும்புகளை அதின் கீழே குவித்து எரிக்கவேண்டும்; அதிலுள்ள எலும்புகளும் வேகத்தக்கதாக அதைப் பொங்கப்பொங்கக் காய்ச்ச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ட்டுமந்தையில் தெரிந்துகொள்ளப்பட்டதை அதற்காகக் கொண்டுவந்து, எலும்புகளை அதின் கீழே குவித்து எரிக்கவேண்டும்; அதிலுள்ள எலும்புகளும் வேகத்தக்கதாக அதைப் பொங்கப்பொங்கக் காய்ச்சவேண்ட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ற்காகக் கர்த்தராகிய ஆண்டவர் சொல்லுகிறது என்னவென்றால்: அது நுரை ஒட்டிக்கொண்டிருக்கிறதும் நுரை நீங்காததுமாகிய கொப்பரை என்னப்பட்ட இரத்தஞ்சிந்திய நகரத்துக்கு ஐயோ! அதில் இருக்கிறதைக் கண்டங்கண்டமாக எடுத்துக்கொண்டுபோ; அதின்பேரில் சீட்டுப்போடலாகா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ரத்தம் அவள் நடுவிலிருக்கிறது; மண்ணிலே மறைந்து போகும்படி அதைத் தரையிலே ஊற்றாமல் கற்பாறையிலே ஊற்றிப்போட்ட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ள் இரத்தம் அவள் நடுவிலிருக்கிறது; மண்ணிலே மறைந்து போகும்படி அதைத் தரையிலே ஊற்றாமல் கற்பாறையிலே ஊற்றிப்போட்ட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தியைச் சரிக்கட்டுவதற்காகக் கோபம் மூளும்படி நான் அவள் இரத்தத்தை மறைக்காமல் கன்மலையின்மேல் வைத்த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தியைச் சரிக்கட்டுவதற்காகக் கோபம் மூளும்படி நான் அவள் இரத்தத்தை மறைக்காமல் கன்மலையின்மேல் வைத்த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கர்த்தராகிய ஆண்டவர் சொல்லுகிறது என்னவென்றால்: இரத்தஞ்சிந்திய நகரத்துக்கு ஐயோ! நான் பெரிதான கட்டைகளைக் குவித்து எரிய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, கர்த்தராகிய ஆண்டவர் சொல்லுகிறது என்னவென்றால்: இரத்தஞ்சிந்திய நகரத்துக்கு ஐயோ! நான் பெரிதான கட்டைகளைக் குவித்து எரியப்பண்ண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 விறகுகளைக் கூட்டு, தீயை மூட்டு, இறைச்சியை முறுகவேவித்துச் சம்பாரங்களை இடு; எலும்புகளை எரித்துப்போட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ிரளான விறகுகளைக் கூட்டு, தீயை மூட்டு, இறைச்சியை முறுகவேவித்துச் சம்பாரங்களை இடு; எலும்புகளை எரித்துப்போட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ொப்பரை காய்ந்து, அதின் களிம்பு வெந்து, அதற்குள் இருக்கிற அதன் அழுக்கு உருகி, அதின் நுரை நீங்கும்படி அதை வெறுமையாகத் தழலின்மேல் வ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ு மகா வருத்தத்தை உண்டாக்கியும், அதின் திரளான நுரை அதை விட்டு நீங்கவில்லை; அதின் நுரை அக்கினிக்கு உள்ளாக வேண்டிய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அசுத்தத்தோடே முறைகேடும் இருக்கிறது; நான் உன்னைச் சுத்திகரித்தும், நீ சுத்தமாகாதபடியினால், இனி என் உக்கிரம் உன்னில் ஆறித்தீருமட்டும் உன் அசுத்தம் நீங்கிச் சுத்திகரிக்கப்படமாட்டாய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அசுத்தத்தோடே முறைகேடும் இருக்கிறது; நான் உன்னைச் சுத்திகரித்தும், நீ சுத்தமாகாதபடியினால், இனி என் உக்கிரம் உன்னில் ஆறித்தீருமட்டும் உன் அசுத்தம் நீங்கிச் சுத்திகரிக்கப்படமாட்டாய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ாகிய நான் இதைச் சொன்னேன், இது நிறைவேறும், நான் இதைச் செய்வேன்; நான் பின்வாங்குவதும் தப்பவிடுவதும் மனஸ்தாபப்படுவதும் இல்லை; உன் வழிகளுக்கும் உன் செய்கைகளுக்குந்தக்கதாக உன்னை நியாயந்தீர்ப்பார்களென்று கர்த்தராகிய ஆண்டவ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னும்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இதோ, நான் உன் கண்களுக்கு விருப்பமானவளை ஒரே அடியினாலே உன்னைவிட்டு எடுத்துக்கொள்ளுவேன்; ஆனாலும் நீ புலம்பாமலும் அழாமலும் கண்ணீர்விடாமலும் இருப்ப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புத்திரனே, இதோ, நான் உன் கண்களுக்கு விருப்பமானவளை ஒரே அடியினாலே உன்னைவிட்டு எடுத்துக்கொள்ளுவேன்; ஆனாலும் நீ புலம்பாமலும் அழாமலும் கண்ணீர்விடாமலும் இருப்ப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றாமல் பெருமூச்சுவிடு, இழவுகொண்டாடவேண்டாம்; உன் பாகையை உன் தலையிலே கட்டி, உன் பாதரட்சைகளை உன் பாதங்களில் தொடுத்துக்கொள்; உன் தாடியை மூடாமலும் துக்கங்கொண்டாடுகிறவர்களின் அப்பத்தைப் புசியாமலும் இருக்கக்கடவாய் என்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லறாமல் பெருமூச்சுவிடு, இழவுகொண்டாடவேண்டாம்; உன் பாகையை உன் தலையிலே கட்டி, உன் பாதரட்சைகளை உன் பாதங்களில் தொடுத்துக்கொள்; உன் தாடியை மூடாமலும் துக்கங்கொண்டாடுகிறவர்களின் அப்பத்தைப் புசியாமலும் இருக்கக்கடவாய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டியற்காலத்தில் நான் ஜனங்களோடே பேசினேன்; அன்று சாயங்காலத்தில் என் மனைவி செத்துப்போனாள்; எனக்குக் கட்டளையிட்டபடியே விடியற்காலத்தில் செய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ிடியற்காலத்தில் நான் ஜனங்களோடே பேசினேன்; அன்று சாயங்காலத்தில் என் மனைவி செத்துப்போனாள்; எனக்குக் கட்டளையிட்டபடியே விடியற்காலத்தில் செய்த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ஜனங்கள் என்னை நோக்கி: நீர் செய்கிறவைகள் எங்களுக்கு என்னத்திற்கு அடையாளம் என்பதை எங்களுக்குத் தெரிவிக்கமாட்டீரா என்று கே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ுக்குப் பிரதியுத்தரமாக: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இஸ்ரவேல் வீட்டாரை நோக்கி, கர்த்தராகிய ஆண்டவர் உரைக்கிறது என்னவென்றால் இதோ, உங்கள் பலத்தின் முக்கியமும் உங்கள் கண்களின் விருப்பமும் உங்கள் ஆத்துமாவின் வாஞ்சையுமாகிய என் பரிசுத்தஸ்தலத்தை நான் பரிசுத்தக்குலைச்சலாக்குகிறேன்; நீங்கள் விட்டுவந்த உங்கள் குமாரரும் உங்கள் குமாரத்திகளும் பட்டயத்தால் விழு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ான் செய்ததுபோல நீங்களும் செய்வீர்கள்; தாடியை மூடாமலும் துக்கங்கொண்டாடுகிறவர்களின் அப்பத்தைப் புசியாமலும் இருப்ப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ான் செய்ததுபோல நீங்களும் செய்வீர்கள்; தாடியை மூடாமலும் துக்கங்கொண்டாடுகிறவர்களின் அப்பத்தைப் புசியாமலும் இருப்பீ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பாகைகள் உங்கள் தலைகளிலும், உங்கள் பாதரட்சைகள் உங்கள் கால்களிலும் இருக்கும்; நீங்கள் புலம்பாமலும் அழாமலும் இருந்து, உங்கள் அக்கிரமங்களில் வாடிப்போய், ஒருவரையொருவர் பார்த்துத் தவிப்ப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் பாகைகள் உங்கள் தலைகளிலும், உங்கள் பாதரட்சைகள் உங்கள் கால்களிலும் இருக்கும்; நீங்கள் புலம்பாமலும் அழாமலும் இருந்து, உங்கள் அக்கிரமங்களில் வாடிப்போய், ஒருவரையொருவர் பார்த்துத் தவிப்ப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எசேக்கியேல் உங்களுக்கு அடையாளமாக இருப்பான்; அவன் செய்தபடி எல்லாம் நீங்களும்செய்வீர்கள்; இப்படி வரும்போது நான் கர்த்தராகிய ஆண்டவர் என்று அறிந்துகொள்வீர்கள் என்று சொல் என்று உரைத்தார் என்ற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எசேக்கியேல் உங்களுக்கு அடையாளமாக இருப்பான்; அவன் செய்தபடி எல்லாம் நீங்களும்செய்வீர்கள்; இப்படி வரும்போது நான் கர்த்தராகிய ஆண்டவர் என்று அறிந்துகொள்வீர்கள் என்று சொல் என்று உரைத்தார் என்ற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மனுபுத்திரனே, நான் எந்த நாளிலே அவர்களுடைய பலத்தையும், அவர்களுடைய அலங்காரத்தின் மகிழ்ச்சியையும், அவர்களுடைய கண்களின் விருப்பத்தையும், அவர்களுடைய ஆத்துமாவின் விசேஷித்த வாஞ்சையையும், அவர்களுடைய குமாரரையும், அவர்களுடைய குமாரத்திகளையும் அவர்களைவிட்டு எடுத்துக்கொள்ளுகிறேனோ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மனுபுத்திரனே, நான் எந்த நாளிலே அவர்களுடைய பலத்தையும், அவர்களுடைய அலங்காரத்தின் மகிழ்ச்சியையும், அவர்களுடைய கண்களின் விருப்பத்தையும், அவர்களுடைய ஆத்துமாவின் விசேஷித்த வாஞ்சையையும், அவர்களுடைய குமாரரையும், அவர்களுடைய குமாரத்திகளையும் அவர்களைவிட்டு எடுத்துக்கொள்ளுகிறேனோ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்த நாளிலேதானே தப்பிவந்த ஒருவன் உன்னிடத்தில் வந்து உன் காதுகள் கேட்கச் சொல்லுவான் அல்லவோ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நாளிலேதானே உன் வாய்திறக்கப்பட்டு, நீ தப்பிவந்தவனோடே பேசுவாய்; இனி மவுனமாயிருக்கமாட்டாய்; இப்படி நீ அவர்களுக்கு அடையாளமாக இருப்பாய்; நான் கர்த்தர் என்று அப்பொழுது அறிந்துகொள்வார்கள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ந்த நாளிலேதானே உன் வாய்திறக்கப்பட்டு, நீ தப்பிவந்தவனோடே பேசுவாய்; இனி மவுனமாயிருக்கமாட்டாய்; இப்படி நீ அவர்களுக்கு அடையாளமாக இருப்பாய்; நான் கர்த்தர் என்று அப்பொழுது அறிந்துகொள்வார்கள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ன்பதாம் வருஷம் பத்தாம் மாதம் பத்த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ஒன்பதாம் வருஷம் பத்தாம் மாதம் பத்தாந்தேதியிலே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ந்த நாளின் பேரையும் இந்தத் தேதியையும் நீ எழுதிவை, இந்தத் தேதியில்தானே பாபிலோன் ராஜா எருசலேமில் பாளயமிறங்கி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இந்த நாளின் பேரையும் இந்தத் தேதியையும் நீ எழுதிவை, இந்தத் தேதியில்தானே பாபிலோன் ராஜா எருசலேமில் பாளயமிறங்க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25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 બંડખોર ઇસ્રાએલી પ્રજાને તું આ દ્રષ્ટાંત કહી સંભળાવ. તેને કહે કે, ‘આ યહોવા મારા માલિકના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:“‘કઢાઇને અગ્નિએ ચઢાવો, ચૂલે ચઢાવો તેમાં પાણી રેડ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માં માંસના કટકા નાખો, પસંદ કરેલા સારામાં સારા ખભા અને પગનાં માંસના ટુકડા ન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ઉત્તમમાં ઉત્તમ ઘેટું લો, ઉત્તમમાં ઉત્તમ હાડકાં પણ નાખો, નીચે લાકડાં ગોઠવો, ખૂબ ઉકાળો, હાડકા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ફાઇ જાય ત્યાં સુધી બફાવા દ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હોવા મારા માલિક આ પ્રમાણે કહે છે: ‘એ ખૂનીઓની નગરી, તારી પર આફત આવશે! તું કટાઇ ગયેલી કઢાઇ જે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જેનો કાટ કદી ઊખડે એમ નથી. તું દુષ્ટતાથી ભરેલી છે. તેથી એક પછી એક ટુકડા લઇ લેવામાં આવે છે. પણ કો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ખાવાન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ણે ખૂબ હિંમતપૂર્વક ખૂન કર્યા છે. બધાં જોઇ શકે છે કે મારી નંખાયેલનું રકત ખડકો પર એમનું એમ જ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બધા જોઇ શકે છે. જો એ લોહી જમીન પર રેડાયું હોત તો રેતી તેને ઢાંકી દેત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ખડક પર એ રકત ખુલ્લું છે. જેથી તે મારી આગળ તેની વિરુદ્ધ હાંક મારે છે જેથી મારો કોપ સળગે અ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લો લઉં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થી યહોવા મારા માલિક આ પ્રમાણે કહે છે: ‘હે યરૂશાલેમ, ખૂનીઓની નગરી, તારી પર આફત આવશે! હું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ાકડાનો મોટો ઢગલો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ુષ્કળ લાકડા લાવો, આગ પેટાવો! માંસ ઓગળી જાય ત્યાં સુધી તેને ઉકાળો. મસાલાઓને તેમાં ઉમેરો ! હાડક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ળી જાય ત્યાં સુધી તેને ઉકાળ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ખાલી કઢાઇને અંગારા ઉપર મૂકી તેનો બગાડ અને કચરો બળી જાય ત્યાં સુધી તેને તપ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પણ કાટ એટલો બધો છે કે જવાળાઓથી પણ નહિ જ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હે યરૂશાલેમ, તારા વ્યભિચારની અશુદ્ધિ દૂર કરવા મેં પ્રયત્ન કર્યો હતો પણ તું ચોખ્ખી ન થઇ. એટ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પર હું મારો પૂરો રોષ ઉતારી નહિ રહું ત્યાં સુધી તું ફરી ચોખ્ખી થના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‘આ મેં યહોવાએ કહ્યું છે અને તે, એ પ્રમાણે બનશે જ. હું એ પ્રમાણે જ કરીશ. જરા પણ પીછેહઠ કરીશ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યા નહિ ખાઉં, ને હું મારો નિર્ણય પણ બદલીશ નહિ. તને તારી વર્તણૂંક માટે અને તારા દુષ્કૃત્યો માટે સજ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શે જ.’ આ યહોવા મારા માલિકના વચન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ફરીથી મને યહોવાની વાણી આ પ્રમાણે સંભળા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હે મનુષ્યના પુત્ર, હું એક ઝપાટે તારી પ્રિયતમાને દૂર કરવાનો છું. પણ તારે રડવાનું નથી, કે શો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ો નથી કે આંસુ સારવાન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ારા ડૂસકાં સંભળાવા જોઇએ નહિ, તારા ઉત્તમ સાફા અને ઉત્તમ પગરખા તું પહેરજે, તારા હોઠને તું ઢાક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કે તું શોકની રોટલી ખાતો નહિ કે શોકના રીતરિવાજો પાળત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સવારમાં તો હું લોકોને પ્રબોધ કરતો હતો અને તે જ સાંજે મારી પત્ની મૃત્યુ પામી. બીજે દિવસે 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વામાં આવ્યું હતું તે પ્રમાણે મેં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મને લોકોએ પૂછયું, “તમે આમ શા માટે કરો છો? આ બધાનો શું અર્થ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યારે મેં તેમને કહ્યું, “મને યહોવાની વાણી સંભળા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મને ઇસ્રાએલીઓને યહોવા મારા માલિક કહે છે કે, ‘જે પવિત્રસ્થાન માટે તમે ગર્વ લો છો, અને જેન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ું અંતર તલસે છે તેનો હું પોતે જ ધ્વંસક છું. તમારાં જે પુત્રપુત્રીઓને તમે પાછળ છોડી આવ્યા છો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વારનો ભોગ બન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્યારે તમારે મેં કહ્યું છે તે પ્રમાણે કરવાનું છે. તમારા હોઠને ઢાંકશો નહિ કે શોકની રોટલી ખાશો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શોકના રીતરિવાજો પાળશો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મારે માથે ઉત્તમ સાફો અને ઉત્તમ પગરખા પહેરી લો, રડશો નહિ કે પશ્ચાતાપ કરશો નહિ, તમારાં પાપ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બીજા સામે રોદણાં રડતાં રિબાઇ રિબાઇને મર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હોવા કહે છે, હઝકિયેલ તમારે માટે દ્રષ્ટાંત રૂપ છે. મેં જેમ કહ્યું છે તેમ જ તમારે કરવાનું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બનશે ત્યારે તમને ખબર પડશે કે એ યહોવા મારા માલિક છ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યહોવાએ મને કહ્યું, “હે મનુષ્યના પુત્ર, જે દિવસે હું યરૂશાલેમમાંથી તેઓનાં હૃદયનો આનંદ તેઓનો મહિ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ઓની પત્નીઓ અને તેઓના પુત્ર-પુત્રીઓ લઇ લ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જે દિવસે હું આ કરીશ, તે જ દિવસે એ વિનાશમાંથી ઊગરી ગયેલું કોઇ આવીને તને એ સમાચાર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 જ દિવસે તને તારી વાચા પાછી મળશે અને તું એની સાથે વાત કરીશ. આમ તું તેમને દ્રષ્ટાંતરૂપ થઇ પડ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ઓને ખાતરી થશે કે હું યહોવા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યાકીન રાજાને બંદીવાન થયાને નવમા વર્ષના દશમા માસના દશમા દિવસે મને યહોવાની આ પ્રમાણે વા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ભળા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મણે કહ્યું; “હે મનુષ્યના પુત્ર, આજની તારીખ નોંધી રાખ, કારણ, ‘આજે બાબિલના રાજાએ યરૂશાલેમને ઘે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ાલ્યો છે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ઝેકિયેલ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2026-10-22T10:51:46Z</dcterms:created>
  <dcterms:modified xsi:type="dcterms:W3CDTF">2026-10-22T10:51:46Z</dcterms:modified>
  <dc:title>એઝેકિયેલ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