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ஆனபடியினாலே, நீங்கள் மறுபடியும் அடிமைத்தனத்தின் நுகத்துக்குட்படாமல், கிறிஸ்து நமக்கு உண்டாக்கின சுயாதீன நிலைமையிலே நிலைகொண்டிருங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இதோ, நீங்கள் விருத்தசேதனம்பண்ணிக்கொண்டால் கிறிஸ்துவினால் உங்களுக்கு ஒரு பிரயோஜனமுமிராது என்று பவுலாகிய நான் உங்களுக்குச் சொல்லுகி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மேலும், விருத்தசேதனம்பண்ணிக்கொள்ளுகிற எந்த மனுஷனும் நியாயப்பிரமாணம் முழுவதையும் நிறைவேற்றக் கடனாளியாயிருக்கிறான் என்று மறுபடியும் அப்படிப்பட்டவனுக்குச் சாட்சியாகச் சொல்லுகிறே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நியாயப்பிரமாணத்தினால் நீதிமான்களாக விரும்புகிற நீங்கள் யாவரும் கிறிஸ்துவைவிட்டுப் பிரிந்து கிருபையினின்று விழுந்தீ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ங்களோ நீதிகிடைக்குமென்று ஆவியைக்கொண்டு விசுவாசத்தினால் நம்பிக்கையோடே காத்திருக்கிறோம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ிறிஸ்து இயேசுவினிடத்தில் விருத்தசேதனமும் விருத்தசேதனமில்லாமையும் ஒன்றுக்கும் உதவாது, அன்பினால் கிரியைசெய்கிற விசுவாசமே உதவ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ீங்கள் நன்றாய் ஓடினீர்களே; சத்தியத்திற்குக் கீழ்ப்படியாமற்போக உங்களுக்குத் தடைசெய்தவன் யார்?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ந்தப் போதனை உங்களை அழைத்தவரால் உண்டானதல்ல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ுளிப்புள்ள கொஞ்சமாவானது பிசைந்த மாவனைத்தையும் உப்பப்பண்ணும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வேறுவிதமாய்ச் சிந்திக்கமாட்டீர்களென்று நான் கர்த்தருக்குள் உங்களைக்குறித்து நம்பிக்கையாயிருக்கிறேன்; உங்களைக் கலக்குகிறவன் எப்படிப்பட்டவனாயிருந்தாலும் தனக்கேற்ற ஆக்கினையை அடைவ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கோதரரே, இதுவரைக்கும் நான் விருத்தசேதனத்தைப் பிரசங்கிக்கிறவனாயிருந்தால், இதுவரைக்கும் என்னத்திற்குத் துன்பப்படுகிறேன்? அப்படியானால் சிலுவையைப்பற்றி வரும் இடறல் ஒழிந்திருக்குமே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உங்களைக் கலக்குகிறவர்கள் தறிப்புண்டுபோனால் நலமாயிருக்க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கோதரரே, நீங்கள் சுயாதீனத்திற்கு அழைக்கப்பட்டீர்கள், இந்தச் சுயாதீனத்தை நீங்கள் மாம்சத்திற்கேதுவாக அநுசரியாமல், அன்பினாலே ஒருவருக்கொருவர் ஊழியஞ்செய்யுங்கள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்னிடத்தில் நீ அன்புகூருவதுபோலப் பிறனிடத்திலும் அன்புகூருவாயாக, என்கிற இந்த ஒரே வார்த்தையிலே நியாயப்பிரமாணம் முழுவதும் நிறைவேற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ீங்கள் ஒருவரையொருவர் கடித்துப் பட்சித்தீர்களானால் அழிவீர்கள். அப்படி ஒருவராலொருவர் அழிக்கப்படாதபடிக்கு எச்சரிக்கையாயிருங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பின்னும் நான் சொல்லுகிறதென்னவென்றால், ஆவிக்கேற்றபடி நடந்துகொள்ளுங்கள், அப்பொழுது மாம்ச இச்சையை நிறைவேற்றாதிருப்பீ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மாம்சம் ஆவிக்கு விரோதமாகவும், ஆவி மாம்சத்துக்கு விரோதமாகவும் இச்சிக்கிறது; நீங்கள் செய்யவேண்டுமென்றிருக்கிறவைகளைச் செய்யாதபடிக்கு, இவைகள் ஒன்றுக்கொன்று விரோதமாயிருக்கிறது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ஆவியினால் நடத்தப்படுவீர்களானால், நீங்கள் நியாயப்பிரமாணத்திற்குக் கீழ்ப்பட்டவர்களல்ல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மாம்சத்தின் கிரியைகள் வெளியரங்கமாயிருக்கின்றன, அவையாவன: விபசாரம், வேசித்தனம், அசுத்தம், காமவிகாரம்,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விக்கிரகாராதனை, பில்லிசூனியம், பகைகள், விரோதங்கள், வைராக்கியங்கள், கோபங்கள், சண்டைகள், பிரிவினைகள், மார்க்கபேதங்கள்,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பொறாமைகள், கொலைகள், வெறிகள், களியாட்டுகள் முதலானவைகளே; இப்படிப்பட்டவைகளைச் செய்கிறவர்கள் தேவனுடைய ராஜ்யத்தைச் சுதந்தரிப்பதில்லையென்று முன்னே நான் சொன்னதுபோல இப்பொழுதும் உங்களுக்குச் சொல்லுகிறே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ஆவியின் கனியோ, அன்பு, சந்தோஷம், சமாதானம், நீடியபொறுமை, தயவு, நற்குணம், விசுவாசம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சாந்தம், இச்சையடக்கம்; இப்படிப்பட்டவைகளுக்கு விரோதமான பிரமாணம் ஒன்றுமில்லை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கிறிஸ்துவினுடையவர்கள் தங்கள் மாம்சத்தையும் அதின் ஆசை இச்சைகளையும் சிலுவையில் அறைந்திருக்கிற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ம் ஆவியினாலே பிழைத்திருந்தால், ஆவிக்கேற்றபடி நடக்கவும் கடவோம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 பொறாமைகொள்ளாமலும் இருக்கக்கடவோம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வீண் புகழ்ச்சியை விரும்பாமலும், ஒருவரையொருவர் கோபமூட்டாமலும், ஒருவர்மேல் ஒருவர் பொறாமைகொள்ளாமலும் இருக்கக்கடவோ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0448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ಕ್ರಿಸ್ತನು ನಮ್ಮನ್ನು ಸ್ವತಂತ್ರರನ್ನಾಗಿ ಮಾಡಿದ್ದಾನೆ. ಅದರಲ್ಲಿ ಸ್ಥಿರವಾಗಿ ನಿಲ್ಲಿರಿ; ದಾಸತ್ವದ ನೊ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ಸಿಕ್ಕಿಕೊಳ್ಳಬೇ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ಇಗೋ, ಪೌಲನೆಂಬ ನಾನು ನಿಮಗೆ ಹೇಳುವದೇನಂದರೆ, ನೀವು ಸುನ್ನತಿ ಮಾಡಿಸಿಕೊಂಡರೆ ಕ್ರಿಸ್ತನಿಂದ ನಿಮಗೆ ಏ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ಯೋಜನ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ಯಾಕಂದರೆ ಸುನ್ನತಿ ಮಾಡಿಸಿಕೊಳ್ಳುವ ಪ್ರತಿ ಯೊಬ್ಬನು ನ್ಯಾಯಪ್ರಮಾಣವನ್ನೆಲ್ಲಾ ಕೈಕೊಳ್ಳುವ ಹಂಗಿನಲ್ಲಿದ್ದಾನೆ ಎ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ಿರಿಗಿ ಪ್ರಮಾಣವಾಗಿ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ನಿಮ್ಮಲ್ಲಿ ಯಾರಾದರೂ ನ್ಯಾಯ ಪ್ರಮಾಣದ ಮೂಲಕ ನೀತಿವಂತರಾಗಬೇಕೆಂದಿದ್ದರೆ ಅವರಿಗೆ ಕ್ರಿಸ್ತನಿಂದ ಯಾವ ಪ್ರಯೋಜನವ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ಗುವದಿಲ್ಲ; ನೀವು ಕೃಪೆಯಿಂದ ಬಿದ್ದವರಾಗಿದ್ದೀ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ನಾವಾದರೋ ಆತ್ಮನ ಮೂಲಕ ನಂಬಿಕೆಯಿಂದಾದ ನೀತಿಯ ನಿರೀಕ್ಷೆಗಾಗಿ ಎದುರು ನೋಡುತ್ತೇ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ಯಾಕಂದರೆ ಯೇಸು ಕ್ರಿಸ್ತನಲ್ಲಿರುವವರಿಗೆ ಸುನ್ನತಿ ಯಾದರೂ ಪ್ರಯೋಜನವಿಲ್ಲ, ಆಗದಿದ್ದರೂ ಪ್ರಯೋ ಜನವಿಲ್ಲ. ಪ್ರೀತ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ೆಲಸನಡಿಸುವ ನಂಬಿಕೆ ಯಿಂದಲೇ ಪ್ರಯೋಜನವಾಗ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ನೀವು ಚೆನ್ನಾಗಿ ಓಡುತ್ತಿದ್ದಿರಿ, ನೀವು ಸತ್ಯಕ್ಕೆ ವಿಧೇಯರಾಗದಂತೆ ಯಾರು ನಿಮ್ಮನ್ನು ತಡೆದರ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ಈ ಪ್ರೇರಣೆಯು ನಿಮ್ಮನ್ನು ಕರೆದಾತನಿಂದ ಬಂದದ್ದ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ಸ್ವಲ್ಪ ಹುಳಿಯಿಂದ ಕಣಿಕ ವೆಲ್ಲಾ ಹುಳಿಯಾಗ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ನೀವು ಬೇರೆ ಅಭಿಪ್ರಾಯವನ್ನು ಹಿಡಿಯುವದಿಲ್ಲವೆಂದು ಕರ್ತನಲ್ಲಿ ನಿಮ್ಮನ್ನು ಕುರಿತು ನನಗೆ ಭರವಸೆ ಉಂಟು. ಆದರ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ಿಮ್ಮನ್ನು ಕಳವಳಪಡಿಸುವವನು ಯಾವನಾದರೂ ಸರಿಯೇ ತನ್ನ ದಂಡನೆಯನ್ನು ಅನುಭವ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ಸಹೋದರರೇ, ನಾನಾದರೋ ಸುನ್ನತಿಯಾಗ ಬೇಕೆಂದು ಇನ್ನೂ ಸಾರುವವನಾಗಿದ್ದರೆ ಇನ್ನು ನನಗೆ ಹಿಂಸೆಯಾಗುವದು ಯಾಕೆ? 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ಕ್ಷದಲ್ಲಿ ಶಿಲುಬೆಯ ದೆಸೆಯಿಂದ ಉಂಟಾದ ಆಕ್ಷೇಪವು ನಿಂತು ಹೋಯಿ ತಲ್ಲ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ನಿಮ್ಮನ್ನು ಕಳವಳಪಡಿಸುವವರು ಛೇದಿಸ ಲ್ಪಡುವದೇ ನನ್ನ ಇಷ್ಟ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ಸಹೋದರರೇ, ನೀವು ಸ್ವತಂತ್ರರಾಗಿರಬೇಕೆಂದು ಕರೆಯಲ್ಪಟ್ಟಿದ್ದೀರಿ. ಸ್ವಾತಂತ್ರ್ಯವನ್ನು ಶರೀರಕ್ಕೆ ಆಸ್ಪದವಾಗಿ ಬಳಸದ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ೀತಿಯಿಂದ ಒಬ್ಬರಿಗೊಬ್ಬರು ಸೇವೆ ಮಾಡಿ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್ನ ನೆರೆಯವನನ್ನು ನಿನ್ನಂತೆಯೇ ಪ್ರೀತಿಸು ಎಂಬ ಒಂದೇ ಮಾತಿನಲ್ಲಿ ನ್ಯಾಯಪ್ರಮಾಣವೆಲಾ ನೆರವೇರುತ್ತದ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ಆದರೆ ನೀವು ಒಬ್ಬರನ್ನೊಬ್ಬರು ಕಚ್ಚಿ ನುಂಗುವವರಾದರೆ ಒಬ್ಬರಿಂದೊಬ್ಬರು ನಾಶವಾದೀರಿ, ಎಚ್ಚರವಾಗಿರ್ರ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ನಾನು ಹೇಳುವದೇನಂದರೆ, ಆತ್ಮನನ್ನು ಅನು ಸರಿಸಿ ನಡೆದುಕೊಳ್ಳಿರಿ; ಆಗ ನೀವು ಶರೀರಭಾವದ ಅಭಿಲಾಷೆಯನ್ನು ಎಷ್ಟ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್ರಕ್ಕೂ ನೆರವೇರಿಸು ವದ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ಶರೀರದಾಶೆಯು ಆತ್ಮನಿಗೆ ವಿರುದ್ಧ ವಾಗಿದೆ. ಆತ್ಮನು ಶರೀರಕ್ಕೆ ವಿರುದ್ಧವಾಗಿದ್ದಾನೆ. ನೀವು ಮಾಡಲಿಚ್ಛಿಸುವದ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ದಂತೆ ಇವು ಒಂದ ಕ್ಕೊಂದು ವಿರೋಧವಾಗಿವ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ದರೆ ನೀವು ಆತ್ಮನಿಂದ ನಡಿಸಿಕೊಳ್ಳುವವರಾದರೆ ನ್ಯಾಯಪ್ರಮಾ ಣಕ್ಕೆ ಅಧೀನರ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ಶರೀರದ ಕೃತ್ಯಗಳು ಸ್ಪಷ್ಟವಾಗಿ ತೋರಿಬಂದಿವೆ; ಅವು ಯಾವವೆಂದರೆ--ವ್ಯಭಿಚಾರ ಜಾರತ್ವ ಅಶುದ್ಧತ್ವ ಬಂಡು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ವಿಗ್ರಹಾರಾಧನೆ ಮಾಟ ಹಗೆತನ ಮತಭೇದ ಹೊಟ್ಟೇಕಿಚ್ಚು ಸಿಟ್ಟು ಜಗಳ ಒಳಸಂಚು ಭಿನ್ನಾಭಿಪ್ರಾಯಗಳ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ಅಸೂಯೆ ಗಳು ಕೊಲೆಗಳು ಕುಡುಕತನ ದುಂದೌತನ ಈ ಮೊದಲಾದವುಗಳೇ; ಇಂಥ ಕೃತ್ಯಗಳನ್ನು ನಡಿಸುವವರು ದೇವರ ರಾಜ್ಯ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ಬಾಧ್ಯರಾಗುವದಿಲ್ಲವೆಂದು ನಾನು ನಿಮಗೆ ಮುಂಚೆಯೇ ಹೇಳಿದಂತೆ ಈಗಲೂ ಹೇಳುತ್ತ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ಆದರೆ ಆತ್ಮನ ಫಲವೇನಂದರೆ--ಪ್ರೀತಿ ಸಂತೋಷ ಸಮಾಧಾನ ದೀರ್ಘಶಾಂತಿ ವಿನಯ ಸದ್ಗುಣ ನಂಬಿ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ಸಾತ್ವಿಕತ್ವ ಮಿತವ್ಯಯ ಇಂಥ ವುಗಳೇ; ಇಂಥವುಗಳಿಗೆ ವಿರೋಧವಾಗಿ ನ್ಯಾಯ ಪ್ರಮಾಣವಿಲ್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ಕ್ರಿಸ್ತನವರು ತಮ್ಮ ಶರೀರವನ್ನು ಅದರ ಇಚ್ಛೆ ದುರಾಶೆ ಸಹಿತವಾಗಿ ಶಿಲುಬೆಗೆ ಹಾಕಿದ್ದಾರ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ನಾವು ಆತ್ಮನಲ್ಲಿ ಜೀವಿಸುವದಾದರೆ ನಾವು ಸಹ ಆತ್ಮನಲ್ಲಿ ನಡೆಯ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ನಾವು ವ್ಯರ್ಥವಾದ ಹೊಗಳಿಕೆಯನ್ನು ಅಪೇಕ್ಷಿಸದೆಯೂ ಒಬ್ಬರನ್ನೊಬ್ಬರು ಕೆಣಕದೆಯೂ ಒಬ್ಬರ ಮೇಲೊಬ್ಬರು ಹೊಟ್ಟೇಕಿಚ್ಚ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ಡದೆಯೂ ಇರೋಣ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ಲಾತ್ಯದವರಿಗೆ : 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2026-10-20T09:23:30Z</dcterms:created>
  <dcterms:modified xsi:type="dcterms:W3CDTF">2026-10-20T09:23:30Z</dcterms:modified>
  <dc:title>ಗಲಾತ್ಯದವರಿಗೆ : 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