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ண்களோடே உடன்படிக்கைபண்ணின நான் ஒரு கன்னிகையின்மேல் நினைப்பாயிருப்பதெப்படி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உன்னதங்களிலிருந்து தேவன் அளிக்கும் பங்கும் உன்னதத்திலிருந்து சர்வவல்லவர் கொடுக்கும் சுதந்தரமும் கிடைக்கும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றுபாடானவனுக்கு ஆபத்தும், அக்கிரமச் செய்கைக்காரருக்கு ஆக்கினையுமல்லவோ கிடை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் வழிகளைப் பார்த்து என் நடைகளையெல்லாம் எண்ணுகிறார் அல்லவ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ாயையிலே நடந்தேனோ, என் கால் கபடுசெய்யத் தீவிரித்ததோ என்ற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முத்திரையான தராசிலே தேவன் என்னை நிறுத்து, என் உத்தமத்தை அறிவார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நான் விதைத்ததை வேறொருவன் புசிப்பானாக; என் பயிர்கள் வேரற்றுப்போக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மனம் யாதொரு ஸ்திரீயின்மேல் மயங்கி அயலானுடைய வாசலை நான் எட்டிப்பார்த்ததுண்ட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மனம் யாதொரு ஸ்திரீயின்மேல் மயங்கி அயலானுடைய வாசலை நான் எட்டிப்பார்த்ததுண்ட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 மனைவி வேறொருவனுக்கு மாவரைப்பாளாக; வேற்றுமனிதர் அவள்மேல் சாய்வா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ோஷம், அது நியாயாதிபதிகளால் விசாரிக்கப்படும் அக்கிரமமா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பாதாளபரியந்தம் பட்சிக்கும் அக்கினியாய் என் சம்பத்தையெல்லாம் நிர்மூலமா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பாதாளபரியந்தம் பட்சிக்கும் அக்கினியாய் என் சம்பத்தையெல்லாம் நிர்மூலமா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வேலைக்காரனானாலும், என் வேலைக்காரியானாலும், என்னோடு வழக்காடும்போது, அவர்கள் நியாயத்தை நான் அசட்டைபண்ணியிருந்த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எழும்பும்போது, நான் என்ன செய்வேன்; அவர் விசாரிக்கும்போது, நான் அவருக்கு என்ன மறுஉத்தரவு சொல்ல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எழும்பும்போது, நான் என்ன செய்வேன்; அவர் விசாரிக்கும்போது, நான் அவருக்கு என்ன மறுஉத்தரவு சொல்ல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யின் கர்ப்பத்தில் என்னை உண்டுபண்ணினவர் அவளையும் உண்டுபண்ணினார் அல்லவோ? ஒரேவிதமான கர்ப்பத்திலே எங்களை உருவாக்கினார் அ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யின் கர்ப்பத்தில் என்னை உண்டுபண்ணினவர் அவளையும் உண்டுபண்ணினார் அல்லவோ? ஒரேவிதமான கர்ப்பத்திலே எங்களை உருவாக்கினார் அல்லவ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ளியவர்கள் வாஞ்சித்ததை நான் கொடாதிருந்து, விதவையின் கண்களைப் பூத்துப்போகப்பண்ண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ய்தகப்பனில்லாத பிள்ளை என் ஆகாரத்தில் சாப்பிடாமல், நான் ஒருவனாய்ச் சாப்பிட்ட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சிறுவயதுமுதல் அவன் தகப்பனிடத்தில் வளர்வதுபோல என்னோடே வளர்ந்தான்; நான் என் தாயின் கர்ப்பத்திலே பிறந்ததுமுதல் அப்படிப்பட்டவர்களைக் கைலாகுகொடுத்து நடத்த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சிறுவயதுமுதல் அவன் தகப்பனிடத்தில் வளர்வதுபோல என்னோடே வளர்ந்தான்; நான் என் தாயின் கர்ப்பத்திலே பிறந்ததுமுதல் அப்படிப்பட்டவர்களைக் கைலாகுகொடுத்து நடத்த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உடுப்பில்லாததினால் மடிந்துபோகிறதையும், ஏழைக்கு மூட வஸ்திரமில்லாயிருக்கிறதையும் நான் கண்ட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 ஆட்டுமயிர்க் கம்பளியினாலே அனல்கொண்டதினால், அவன் இடை என்னைப் புகழாதிருந்தத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 ஆட்டுமயிர்க் கம்பளியினாலே அனல்கொண்டதினால், அவன் இடை என்னைப் புகழாதிருந்தத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லிமுகவாசலில் எனக்குச் செல்வாக்கு உண்டென்று நான் கண்டு, திக்கற்றவனுக்கு விரோதமாய் என் கையை நீட்டினதும் உண்டா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ைப்பட்டை தோளிலிருந்து சரிந்து, என் புயத்து எலும்பு முறிந்துபோ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ஆக்கினையிடுவார் என்றும், அவருடைய மகத்துவத்தை உத்தரிக்கக் கூடாது என்றும் எனக்குப் பயங்கர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ொன்னின்மேல் என் நம்பிக்கையை வைத்து, தங்கத்தைப்பார்த்து: நீ என் ஆதரவு என்று நான் சொன்னத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ொன்னின்மேல் என் நம்பிக்கையை வைத்து, தங்கத்தைப்பார்த்து: நீ என் ஆதரவு என்று நான் சொன்னத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ஸ்திபெரியதென்றும், என் கைக்கு மிகுதியும் கிடைத்ததென்றும் நான் மகிழ்ந்தத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ஸ்திபெரியதென்றும், என் கைக்கு மிகுதியும் கிடைத்ததென்றும் நான் மகிழ்ந்தத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ூரியன் பிரகாசிக்கும்போதும், அல்லது சந்திரன் மகிமையாய்ச் செல்லும்போதும் நான் அதை நோக்க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மனம் இரகசியமாய் மயக்கப்பட்டு, என் வாய் என் கையை முத்தி செய்ததுண்டானா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வும் நியாயாதிபதிகளால் விசாரிக்கப்படத்தக்க அக்கிரமமாயிருக்கும்; அதினால் உன்னதத்திலிருக்கிற தேவனை மறுதலிப்பேன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வும் நியாயாதிபதிகளால் விசாரிக்கப்படத்தக்க அக்கிரமமாயிருக்கும்; அதினால் உன்னதத்திலிருக்கிற தேவனை மறுதலிப்பேன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பகைஞனுடைய ஆபத்திலே நான் மகிழ்ந்து, பொல்லாப்பு அவனுக்கு நேரிட்டபோது களிகூர்ந்திருந்தேன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ஜீவனுக்குச் சாபத்தைக்கொடுக்கும்படி விரும்பி, வாயினால் பாவஞ்செய்ய நான் இடங்கொடு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இனத்தார்களில் திருப்தியாகாதவனைக் காண்பிப்பவன் யாரென்று என் கூடாரத்தின் மனுஷர் சொல்லார்கள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ரதேசி வீதியிலே இராத்தங்கினதில்லை; வழிப்போக்கனுக்கு என் வாசல்களைத் திறந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ஆதாமைப்போல என்மீறுதல்களை மூடி, என் அக்கிரமத்தை என் மடியிலே வைத்துவைத்தேன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நான் என் தோளின்மேல் வைத்து, எனக்குக் கிரீடமாகத் தரித்துக்கொள்வேன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 நான் என் நடைகளைத் தொகை தொகையாய்க் காண்பித்து, ஒரு பிரபுவைப்போல அவனிடத்தில் போ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க்கு விரோதமாக என் காணி பூமி கூப்பிடுகிறதும், அதின் படைச்சால்கள்கூட அழுகிறத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ூலிகொடாமல் நான் அதின் பலனைப் புசித்து, பயிரிட்டவர்களின் ஆத்துமாவை உபத்திரவப்படுத்தினதும் உண்டான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ூலிகொடாமல் நான் அதின் பலனைப் புசித்து, பயிரிட்டவர்களின் ஆத்துமாவை உபத்திரவப்படுத்தினதும் உண்டான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ல் கோதுமைக்குப் பதிலாக முள்ளும், வாற்கோதுமைக்குப் பதிலாகக் களையும் முளைக்கக்கடவது என்றான். யோபின் வார்த்தைகள் முடி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ல் கோதுமைக்குப் பதிலாக முள்ளும், வாற்கோதுமைக்குப் பதிலாகக் களையும் முளைக்கக்கடவது என்றான். யோபின் வார்த்தைகள்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મેં મારી આંખો સાથે કરાર કર્યો છે; કે કોઇ કુમારિકા સામે લાલસાભરી નજરે જોવ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ર્વસમર્થ દેવ, લોકોને માટે શું કરે છે? તેના ઉચ્ચસ્થાનથી લોકોને બદલો કેવી રીતે આપ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ું તે દુરાચારીઓને માટે વિપત્તિ અને ખોટું કરનારાઓ માટે વિનાશ મોકલી આપ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ું તે મારા આચરણ નથી જોતા? અને મારા બધાં પગલાં નથી ગણત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 મેં કપટ ભરેલો આચાર કર્યો હોય, અથવા જો મારો પગ કોઇને છેતરવા તરફ વળ્યો હો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દેવ ચોક્કસ માપનું ત્રાજવું ઊપયોગમાં લે તો તેને જાણ થશે કે હું નિદોર્ષ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હું સત્યના માર્ગથી પાછો ફર્યો હોઉં, મારી આંખોએ મારા હૃદયને અનિષ્ટ કરવા દીધું હોય અથવા તો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બીજા કોઇની નાની વસ્તુ પણ આંચકી લીધી હોય, તો દેવને જાણ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ો મારું વાવેલું અનાજ બીજાઓ ખાય અને મારા ઉગાવેલા છોડ ઊખેડી નાખવાનું યોગ્ય જ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ો મારું મન કોઇ સ્ત્રી ઉપર લોભાયું હોય, જો મેં મારા પાડોશીના બારણે તેની પત્ની સાથે વ્યભિ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રાહ જોઇ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ો ભલે મારી પત્ની બીજા પુરુષ માટે રસોઇ કરે. અને ભલે બીજા પુરુષની થઇ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કે જાતીય પાપ એ શરમજનક પાપ છે. એ તો ભયંકર શિક્ષાને 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તો એક અગ્નિ છે જે તમામ વસ્તુઓને સળગાવી નાખે છે. મેં જે કાઇ વાવ્યું છે તેને તે ઉખાડી શકે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ેં મારા કર્મચારીઓનો હક કદી ડૂબાડી દીધ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ેં જો એમ કર્યુ હોય તો જ્યારે દેવ મારી સામે આવીને ઊભા રહેશે તો હું શું કરીશ? જ્યારે તે પૂછશ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કર્યું, તો મારે શું કહેવું જોઇ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રણકે જે દેવે મને સજ્ર્યો છે તેણે જ મારાં નોકરચાકરોને ર્સજ્યા છે અ મને માતાઓના ગર્ભની અંદર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 મને સૌને આકાર આપ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ેં ગરીબોને કશું આપ્યું ન હોય તેવું કદી બન્યું નથી અને વિધવાઓને મેં કદી રડાવ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ાથો ભૂખ્યા હોય ત્યારે મેં એકલપેટાની જેમ કદી ખાધ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જુવાન હતો ત્યારથી મેં એમના પિતાની જેમ એમની સંભાળ લીધી છે અને વિધવાઓને તો મેં પહેલેથી જ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કોઇને ઠંડીથી થરથરતા અથવા તો એક ગરીબ માણસને ડગલા વગરનો જોયો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ેં હમેશા તેઓને કપડાં આપ્યા તેઓને હૂંફાળા કરવા મેં મારા પોતાના ઘેટાંઓનું ઊન આપ્યું અને તેઓએ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ૃદયપૂર્વક આશીર્વાદ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ેં એક અનાથ મદદ માગવા માટે તે જ્યારે દરવાજા પર આવ્યો હોય ત્યારે હાથ ઉઠાવ્યો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ો મેં આવું કશું કર્યુ હોય તો મારો હાથ તોડી નાંખવામાં આવે અને તેને ખભામાંથી ખેંચી કાઢવામાં આવ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મેં કાંઇ ખોટુ કર્યુ નથી. હું દેવની શિક્ષાથી ડરું છું. તેની મહાનતા મને ડર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ેં મારી ધનસંપત્તિ પર કદી આધાર રાખ્યો નથી, અને હંમેશા મદદ કરવા માટે મને દેવમાં વિશ્વાસ હતો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ી કહ્યું નથી કે શુદ્ધ સ્વર્ણ, ‘તુંજ મારી એકમાત્ર આશા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ધનવાન છું પણ તેથી હું અભિમાની નથી. હું ખૂબ પૈસા કમાયો. પણ તે એકજ એવી વસ્તુ નથી જેના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ખી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ેં તેજસ્વી સૂર્ય કે સુંદર ચંદ્રની પૂજા ક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સૂર્ય અને ચંદ્રની પૂજા કરું એવો મૂર્ખ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 પણ એક પાપ છે જેની સજા થવીજ જોઇએ. જો મેં એવી કોઇપણ વસ્તુની ઉપાસના કરી હોય તો હું દેવ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ુ રહ્યો હો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ું મારા શત્રુના દુ:ખે કદી ખુશ થયો નથી. તેઓની મુશ્કેલીમાં મેં કદી હાંસી નથી ઉડ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ે મારા મુખને મારા દુશ્મનોને શાપ આપવાનું અને તેઓ મરી જાય તેમ ઇચ્છવાનું પાપ કદી કરવા દીધ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મારા ઘરમાં દરેક જણ જાણે છે કે મેં અજાણ્યાને કાયમ ખાવાનું આ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રદેશીને માર્ગમાં ઉતારો કરવો પડતો નહોતો; પણ મુસાફરને માટે મારાઁ બારણાં હંમેશા ઉઘાડ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જો આદમની જેમ મેં મારાં પાપ સંતાડ્યાં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લોકો કદાચ શું કહેશે એવો મને કદી ડર લાગ્યો નથી. ડરે મને કદી ચૂપ રહેવા દીધો નથી. એણે મને કદ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તા રોક્યો નથી. લોકોના મારા પરના ધિક્કારથી હું ડ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અરે હું ઇચ્છું છું, મને કોઇ સાંભળતું હોત! મને મારી બાજુ સમજાવવા દો. હું ઇચ્છું છું કે સર્વસમર્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મને જવાબ આપે. હું ઇચ્છું છું કે તેને જે લાગે મેં ખોટું કર્યુ છે તો તે લખી ન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ો હું એને મારે ખભે લટકાવીશ. હું રાજમુગટની જેમ તેને પહે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હું મારા એકેએક પગલાનો અહેવાલ તેને આપીશ. હું મારું માથું ઊચુ રાખીને એની સામે ઊભો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મેં મારી જમીન કોઇ પાસેથી ચોરી નથી, કોઇપણ મને તેની ચોરી માટે દોષિત ઠરાવી શક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મેં હંમેશા ખેડૂતોને તેના ખોરાક માટે પૈસા ચૂકવ્યા, જે મને આ જમીનમાંથી મળ્યા. મેં કદી બીજા માણસ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ીન તેને મારી નાખીને ઝૂંટવવાની કોશિષ ક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જો મેં કોઇ આવી ખરાબ બાબત કરી હોય તો એવું થજો કે મારી જમીનમાં ઘંઉ અને જવને બદલે કાંટા અને ખ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ગે!” અયૂબનું નિવેદન પૂરું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2026-10-22T06:06:01Z</dcterms:created>
  <dcterms:modified xsi:type="dcterms:W3CDTF">2026-10-22T06:06:01Z</dcterms:modified>
  <dc:title>અયૂબ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