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presProps" Target="presProps.xml"/>
  <Relationship Id="rId120" Type="http://schemas.openxmlformats.org/officeDocument/2006/relationships/viewProps" Target="viewProps.xml"/>
  <Relationship Id="rId1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ை முந்நூறு பணத்திற்கு அதிகமான கிரயத்துக்கு விற்று தரித்திரருக்குக் கொடுக்கலாமே என்று சொல்லி, அவளைக்குறித்து முறுமுறுத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ை முந்நூறு பணத்திற்கு அதிகமான கிரயத்துக்கு விற்று தரித்திரருக்குக் கொடுக்கலாமே என்று சொல்லி, அவளைக்குறித்து முறுமுறுத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யேசு அவர்களை நோக்கி: அவளை விட்டுவிடுங்கள்; ஏன் அவளைத் தொந்தரவுபடுத்துகிறீர்கள்? என்னிடத்தில் நற்கிரியையைச் செய்திருக்கிற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ரித்திரர் எப்போதும் உங்களிடத்தில் இருக்கிறார்கள். உங்களுக்கு மனதுண்டாகும்போதெல்லாம் நீங்கள் அவர்களுக்கு நன்மை செய்யலாம்; நானோ எப்போதும் உங்களிடத்தில் இர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ரித்திரர் எப்போதும் உங்களிடத்தில் இருக்கிறார்கள். உங்களுக்கு மனதுண்டாகும்போதெல்லாம் நீங்கள் அவர்களுக்கு நன்மை செய்யலாம்; நானோ எப்போதும் உங்களிடத்தில் இர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வள் தன்னால் இயன்றதைச் செயதாள்; நான் அடக்கம் பண்ணுவதற்கு எத்தனமாக, என் சரீரத்தில் தைலம்பூச முந்திக்கொண்ட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ச் சுவிசேஷம் உலகத்தில் எங்கெங்கே பிரசங்கிக்கப்படுமோ அங்கங்கே இவளை நினைப்பதற்காக இவள் செய்ததும் சொல்லப்படும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ச் சுவிசேஷம் உலகத்தில் எங்கெங்கே பிரசங்கிக்கப்படுமோ அங்கங்கே இவளை நினைப்பதற்காக இவள் செய்ததும் சொல்லப்படும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, பன்னிருவரில் ஒருவனாகிய யூதாஸ்காரியோத்து என்பவன் அவரைப் பிரதான ஆசாரியருக்குக் காட்டிக்கொடுக்கும்படி அவர்களிடத்திற்குப் போ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, பன்னிருவரில் ஒருவனாகிய யூதாஸ்காரியோத்து என்பவன் அவரைப் பிரதான ஆசாரியருக்குக் காட்டிக்கொடுக்கும்படி அவர்களிடத்திற்குப் போ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தைக் கேட்டு, சந்தோஷப்பட்டு, அவனுக்கு பணம்கொடுப்போம் என்று வாக்குத்தத்தம் பண்ணினார்கள்; அவன் அவரைக் காட்டிக்கொடுப்பதற்குத் தகுந்த சமயம் பார்த்துக்கொண்டிரு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தைக் கேட்டு, சந்தோஷப்பட்டு, அவனுக்கு பணம்கொடுப்போம் என்று வாக்குத்தத்தம் பண்ணினார்கள்; அவன் அவரைக் காட்டிக்கொடுப்பதற்குத் தகுந்த சமயம் பார்த்துக்கொண்டி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ஸ்காவைப் பலியிடும் நாளாகிய புளிப்பில்லாத அப்பஞ்சாப்பிடுகிற முதலாம் நாளிலே, அவருடைய சீஷர்கள் அவரிடத்தில் வந்து: நீர் பஸ்காவைப் புசிப்பதற்கு நாங்கள் எங்கே போய் ஆயத்தம் பண்ணச் சித்தமாயிருக்கிறீர் என்று கே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ஸ்காவைப் பலியிடும் நாளாகிய புளிப்பில்லாத அப்பஞ்சாப்பிடுகிற முதலாம் நாளிலே, அவருடைய சீஷர்கள் அவரிடத்தில் வந்து: நீர் பஸ்காவைப் புசிப்பதற்கு நாங்கள் எங்கே போய் ஆயத்தம் பண்ணச் சித்தமாயிருக்கிறீர் என்று கே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்முடைய சீஷரில் இரண்டுபேரை நோக்கி: நீங்கள் நகரத்திற்குள்ளே போங்கள், அங்கே தண்ணீர்க்குடம் சுமந்துவருகிற ஒரு மனுஷன் உங்களுக்கு எதிர்ப்படுவான், அவன் பின்னே போ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்முடைய சீஷரில் இரண்டுபேரை நோக்கி: நீங்கள் நகரத்திற்குள்ளே போங்கள், அங்கே தண்ணீர்க்குடம் சுமந்துவருகிற ஒரு மனுஷன் உங்களுக்கு எதிர்ப்படுவான், அவன் பின்னே போ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எந்த வீட்டிற்குள் பிரவேசிக்கிறானோ, அந்த வீட்டு எஜமானை நோக்கி: நான் என் சீஷரோடுகூடப் பஸ்காவைப் புசிக்கிறதற்குத் தகுதியான இடம் எங்கேயென்று போதகர் கேட்கிறார் என்று சொல்ல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எந்த வீட்டிற்குள் பிரவேசிக்கிறானோ, அந்த வீட்டு எஜமானை நோக்கி: நான் என் சீஷரோடுகூடப் பஸ்காவைப் புசிக்கிறதற்குத் தகுதியான இடம் எங்கேயென்று போதகர் கேட்கிறார் என்று சொல்ல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கம்பளம் முதலானவைகளை விரித்து ஆயத்தம்பண்ணப்பட்டிருக்கிற விஸ்தாரமான மேல்வீட்டறையை உங்களுக்குக் காண்பிப்பான்; அங்கே நமக்காக ஆயத்தம்பண்ணுங்கள் என்று சொல்லி அனுப்பி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, அவருடைய சீஷர் புறப்பட்டு நகரத்தில் போய், தங்களுக்கு அவர் சொன்னபடியே கண்டு, பஸ்காவை ஆயத்தம்பண்ண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, அவருடைய சீஷர் புறப்பட்டு நகரத்தில் போய், தங்களுக்கு அவர் சொன்னபடியே கண்டு, பஸ்காவை ஆயத்தம்பண்ண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ாயங்காலமானபோது, அவர் பன்னிருவரோடுங்கூட அவ்விடத்திற்கு வந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பந்தியமர்ந்து போஜனம்பண்ணுகையில், இயேசு அவர்களை நோக்கி: என்னுடனே புசிக்கிற உங்களில் ஒருவன் என்னைக் காட்டிக்கொடுப்பான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பந்தியமர்ந்து போஜனம்பண்ணுகையில், இயேசு அவர்களை நோக்கி: என்னுடனே புசிக்கிற உங்களில் ஒருவன் என்னைக் காட்டிக்கொடுப்பான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ர்கள் துக்கமடைந்து: நானோ, நானோ? என்று ஒவ்வொருவரும் அவரிடத்தில் கேட்கத்தொடங்க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பிரதியுத்தரமாக: என்னுடனே கூடத் தாலத்தில் கையிடுகிறவனாகிய பன்னிருவரிலொருவனே அவன் என்று சொல்லி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குமாரன் தம்மைக்குறித்து எழுதியிருக்கிறபடியே போகிறார்; ஆகிலும், எந்த மனுஷனால் மனுஷகுமாரன் காட்டிக்கொடுக்கப்படுகிறாரோ, அந்த மனுஷனுக்கு ஐயோ! அந்த மனுஷன் பிறவாதிருந்தானானால் அவனுக்கு நலமாயிருக்கும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குமாரன் தம்மைக்குறித்து எழுதியிருக்கிறபடியே போகிறார்; ஆகிலும், எந்த மனுஷனால் மனுஷகுமாரன் காட்டிக்கொடுக்கப்படுகிறாரோ, அந்த மனுஷனுக்கு ஐயோ! அந்த மனுஷன் பிறவாதிருந்தானானால் அவனுக்கு நலமாயிருக்கும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ோஜனம் பண்ணுகையில், இயேசு அப்பத்தை எடுத்து ஆசீர்வதித்து, அதைப்பிட்டு, அவர்களுக்குக் கொடுத்து: நீங்கள் வாங்கிப் புசியுங்கள், இது என்னுடைய சரீரமாயிருக்கிறது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ோஜனம் பண்ணுகையில், இயேசு அப்பத்தை எடுத்து ஆசீர்வதித்து, அதைப்பிட்டு, அவர்களுக்குக் கொடுத்து: நீங்கள் வாங்கிப் புசியுங்கள், இது என்னுடைய சரீரமாயிருக்கிறது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வன் தன் துப்பட்டியைப் போட்டுவிட்டு, நிர்வாணமாய் அவர்களைவிட்டு ஓடிப்போ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பாத்திரத்தையும் எடுத்து ஸ்தோத்திரம்பண்ணி, அதை அவர்களுக்குக் கொடுத்தார். அவர்கள் எல்லாரும் அதிலே பானம்பண்ண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பாத்திரத்தையும் எடுத்து ஸ்தோத்திரம்பண்ணி, அதை அவர்களுக்குக் கொடுத்தார். அவர்கள் எல்லாரும் அதிலே பானம்பண்ண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இயேசுவை அவர்கள் பிரதான ஆசாரியனிடத்தில் கொண்டுபோனார்கள்; அங்கே ஆசாரியர் மூப்பர் வேதபாரகர் எல்லாரும் கூடிவந்திரு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இயேசுவை அவர்கள் பிரதான ஆசாரியனிடத்தில் கொண்டுபோனார்கள்; அங்கே ஆசாரியர் மூப்பர் வேதபாரகர் எல்லாரும் கூடிவந்திரு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ர் அவர்களை நோக்கி: இது அநேகருக்காகச் சிந்தப்படுகிற புது உடன்படிக்கைக்குரிய என்னுடைய இரத்தமாயிருக்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ேதுரு தூரத்திலே அவருக்குப் பின்சென்று, பிரதான ஆசாரியனுடைய அரமனைக்குள் வந்து, சேவகரோடேகூட உட்கார்ந்து, நெருப்பண்டையிலே குளிர்காய்ந்துகொண்டிருந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ேதுரு தூரத்திலே அவருக்குப் பின்சென்று, பிரதான ஆசாரியனுடைய அரமனைக்குள் வந்து, சேவகரோடேகூட உட்கார்ந்து, நெருப்பண்டையிலே குளிர்காய்ந்துகொண்டிரு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தேவனுடைய ராஜ்யத்தில் நவமான ரசத்தைப் பானம்பண்ணும் நாள்வரைக்கும் திராட்சப்பழரசத்தை இனி நான் பானம்பண்ணுவதில்லையெ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தேவனுடைய ராஜ்யத்தில் நவமான ரசத்தைப் பானம்பண்ணும் நாள்வரைக்கும் திராட்சப்பழரசத்தை இனி நான் பானம்பண்ணுவதில்லையெ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ஸ்தோத்திரப்பாட்டைப் பாடின பின்பு, ஒலிவமலைக்குப் புறப்பட்டுப் போ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ப்பொழுது பிரதான ஆசாரியரும் ஆலோசனைச் சங்கத்தாரனைவரும் இயேசுவைக் கொலைசெய்யும்படி அவருக்கு விரோதமாகச் சாட்சி தேடினார்கள்; அகப்படவ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ப்பொழுது பிரதான ஆசாரியரும் ஆலோசனைச் சங்கத்தாரனைவரும் இயேசுவைக் கொலைசெய்யும்படி அவருக்கு விரோதமாகச் சாட்சி தேடினார்கள்; அகப்படவ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நேகர் அவருக்கு விரோதமாகப் பொய்ச்சாட்சி சொல்லியும், அந்தச் சாட்சிகள் ஒவ்வவ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ப்பொழுது சிலர் எழுந்து, கைவேலையாகிய இந்தத் தேவாலயத்தை நான் இடித்துப்போட்டு, கைவேலையல்லாத வேறொன்றை மூன்று நாளைக்குள்ளே கட்டுவேன் என்று இவன் சொன்னதை நாங்கள் கேட்டோம் என்ற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ண்டு நாளைக்குப்பின்பு புளிப்பில்லாத அப்பஞ்சாப்பிடுகிற பஸ்காபண்டிகை வந்தது. அப்பொழுது பிரதான ஆசாரியரும் வேதபாரகரும், அவரைத் தந்திரமாய்ப் பிடித்துக் கொலைசெய்யும்படி வகைதேட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ண்டு நாளைக்குப்பின்பு புளிப்பில்லாத அப்பஞ்சாப்பிடுகிற பஸ்காபண்டிகை வந்தது. அப்பொழுது பிரதான ஆசாரியரும் வேதபாரகரும், அவரைத் தந்திரமாய்ப் பிடித்துக் கொலைசெய்யும்படி வகைதேட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வருக்கு விரோதமாய்ப் பொய்ச்சாட்சி சொன்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வருக்கு விரோதமாய்ப் பொய்ச்சாட்சி சொன்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ிலும் ஜனங்களுக்குள்ளே கலகம் உண்டாகபடிக்கு, பண்டிகையிலே அப்படிச் செய்யலாகாது என்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அப்படிச் சொல்லியும் அவர்கள் சாட்சி ஒவ்வாமற்போயிற்ற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பெத்தானியாவில் குஷ்டரோகியாயிருந்த சீமோன் வீட்டிலே போஜனபந்தியிருக்கையில், ஒரு ஸ்திரீ விலையேறப்பெற்ற நளதம் என்னும் உத்தம தைலமுள்ள வெள்ளைக்கல்பரணியைக் கொண்டுவந்து, அதை உடைத்து, அந்தத் தைலத்தை அவர் சிரசின்மேல் ஊற்றினா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பெத்தானியாவில் குஷ்டரோகியாயிருந்த சீமோன் வீட்டிலே போஜனபந்தியிருக்கையில், ஒரு ஸ்திரீ விலையேறப்பெற்ற நளதம் என்னும் உத்தம தைலமுள்ள வெள்ளைக்கல்பரணியைக் கொண்டுவந்து, அதை உடைத்து, அந்தத் தைலத்தை அவர் சிரசின்மேல் ஊற்றினா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ப்பொழுது பிரதான ஆசாரியன் எழுந்து நடுவே நின்று, இயேசுவை நோக்கி: இவர்கள் உனக்கு விரோதமாய்ச் சொல்லுகிறதைக்குறித்து நீ ஒன்றும் சொல்லுகிறதில்லையா என்று கேட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ப்பொழுது பிரதான ஆசாரியன் எழுந்து நடுவே நின்று, இயேசுவை நோக்கி: இவர்கள் உனக்கு விரோதமாய்ச் சொல்லுகிறதைக்குறித்து நீ ஒன்றும் சொல்லுகிறதில்லையா என்று கேட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அவரோ ஒரு உத்தரவும் சொல்லாமல் பேசாதிருந்தார். மறுபடியும் பிரதான ஆசாரியன் அவரை நோக்கி: நீ ஸ்தோத்திரிக்கப்பட்ட தேவனுடைய குமாரனாகிய கிறிஸ்துதானா? என்று கேட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அவரோ ஒரு உத்தரவும் சொல்லாமல் பேசாதிருந்தார். மறுபடியும் பிரதான ஆசாரியன் அவரை நோக்கி: நீ ஸ்தோத்திரிக்கப்பட்ட தேவனுடைய குமாரனாகிய கிறிஸ்துதானா? என்று கேட்ட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ிலர் தங்களுக்குள்ளே விசனமடைந்து: இந்தத் தைலத்தை இப்படி வீணாய்ச் செலவழிப்பானேன்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அதற்கு இயேசு: நான் அவர்தான்; மனுஷகுமாரன் சர்வ வல்லவரின் வலது பாரிசத்தில் வீற்றிருப்பதையும், வானத்தின் மேகங்கள்மேல் வருவதையும் நீங்கள் காண்பீர்கள்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அதற்கு இயேசு: நான் அவர்தான்; மனுஷகுமாரன் சர்வ வல்லவரின் வலது பாரிசத்தில் வீற்றிருப்பதையும், வானத்தின் மேகங்கள்மேல் வருவதையும் நீங்கள் காண்பீர்கள்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பிரதான ஆசாரியன் இதைக்கேட்டவுடனே, தன் வஸ்திரங்களைக் கிழித்துக்கொண்டு: இனிச் சாட்சிகள் நமக்கு வேண்டியதென்ன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இயேசு அவர்களை நோக்கி: மேய்ப்பனை வெட்டுவேன், ஆடுகள் சிதறடிக்கப்படும் என்று எழுதியிருக்கிறபடி, இந்த இராத்திரியிலே நீங்கள் எல்லாரும் என்னிமித்தம் இடறலடைவீ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இயேசு அவர்களை நோக்கி: மேய்ப்பனை வெட்டுவேன், ஆடுகள் சிதறடிக்கப்படும் என்று எழுதியிருக்கிறபடி, இந்த இராத்திரியிலே நீங்கள் எல்லாரும் என்னிமித்தம் இடறலடைவீ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தேவதூஷணத்தைக் கேட்டீர்களே. உங்களுக்கு என்னமாய்த் தோன்றுகிறது என்றான். அதற்கு அவர்களெல்லாரும்: இவன் மரணத்துக்குப் பாத்திரனாயிருக்கிறான் என்று தீர்மானம்பண்ணின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தேவதூஷணத்தைக் கேட்டீர்களே. உங்களுக்கு என்னமாய்த் தோன்றுகிறது என்றான். அதற்கு அவர்களெல்லாரும்: இவன் மரணத்துக்குப் பாத்திரனாயிருக்கிறான் என்று தீர்மானம்பண்ணி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ிலும் நான் உயிர்த்தெழுந்த பின்பு, உங்களுக்கு முன்னே கலிலேயாவுக்குப் போவேன்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ப்பொழுது சிலர் அவர்மேல் துப்பவும், அவருடைய முகத்தை மூடவும், அவரைக் குட்டவும், ஞானதிருஷ்டியினாலே பார்த்துச் சொல் என்று சொல்லவும் தொடங்கினார்கள்; வேலைக்காரரும் அவரைக் கன்னத்தில் அறைந்த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ப்பொழுது சிலர் அவர்மேல் துப்பவும், அவருடைய முகத்தை மூடவும், அவரைக் குட்டவும், ஞானதிருஷ்டியினாலே பார்த்துச் சொல் என்று சொல்லவும் தொடங்கினார்கள்; வேலைக்காரரும் அவரைக் கன்னத்தில் அறைந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ப் பேதுரு: உமதுநிமித்தம் எல்லாரும் இடறலடைந்தாலும், நான் இடறலடையேன்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அத்தருணத்திலே பேதுரு கீழே அரமனை முற்றத்திலிருக்கையில், பிரதான ஆசாரியனுடைய வேலைக்காரிகளில் ஒருத்தி வந்து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அவனை நோக்கி: இன்றைக்கு, இந்த இராத்திரியிலே, சேவல் இரண்டுதரம் கூவுகிறதற்கு முன்னே, நீ மூன்று தரம் என்னை மறுதலிப்பாய் என்று மெய்யாகவே உனக்குச் சொல்லுகிறேன் என்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அவனை நோக்கி: இன்றைக்கு, இந்த இராத்திரியிலே, சேவல் இரண்டுதரம் கூவுகிறதற்கு முன்னே, நீ மூன்று தரம் என்னை மறுதலிப்பாய் என்று மெய்யாகவே உனக்குச் சொல்லுகிறேன் என்ற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குளிர்காய்ந்து கொண்டிருக்கிற பேதுருவைக்கண்டு, அவனை உற்றுப்பார்த்து: நீயும் நசரேயனாகிய இயேசுவோடே இருந்தாய் என்றா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ன்: நான் உம்மோடே மரிக்கவேண்டியதாயிருந்தாலும், உம்மை மறுதலிக்கமாட்டேன் என்று உறுதியாய்ச் சொன்னான்; எல்லாரும் அப்படியே சொன்ன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ன்: நான் உம்மோடே மரிக்கவேண்டியதாயிருந்தாலும், உம்மை மறுதலிக்கமாட்டேன் என்று உறுதியாய்ச் சொன்னான்; எல்லாரும் அப்படியே சொன்ன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அதற்கு அவன்: நான் அறியேன்; நீ சொல்லுகிறது எனக்குத் தெரியாது என்று மறுதலித்து, வெளியே வாசல் மண்டபத்துக்குப் போனான்; அப்பொழுது சேவல் கூவிற்று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அதற்கு அவன்: நான் அறியேன்; நீ சொல்லுகிறது எனக்குத் தெரியாது என்று மறுதலித்து, வெளியே வாசல் மண்டபத்துக்குப் போனான்; அப்பொழுது சேவல் கூவிற்று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கெத்சமனே என்னப்பட்ட இடத்திற்கு வந்தார்கள். அப்பொழுது அவர் தம்முடைய சீஷர்களை நோக்கி: நான் ஜெபம்பண்ணுமளவும் இங்கே உட்கார்ந்திருங்கள் என்று சொல்லி;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கெத்சமனே என்னப்பட்ட இடத்திற்கு வந்தார்கள். அப்பொழுது அவர் தம்முடைய சீஷர்களை நோக்கி: நான் ஜெபம்பண்ணுமளவும் இங்கே உட்கார்ந்திருங்கள் என்று சொல்லி;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வேலைக்காரி அவனை மறுபடியும் கண்டு: இவன் அவர்களில் ஒருவன் என்று அருகே நின்றவர்களுக்குச் சொன்னா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அவன் மறுபடியும் மறுதலித்தான். சற்றுநேரத்துக்குப்பின்பு மறுபடியும் அருகே நின்றவர்கள் பேதுருவைப்பார்த்து: மெய்யாகவே நீ அவர்களில் ஒருவன், நீ கலிலேயன், உன் பேச்சு அதற்கு ஒத்திருக்கிறது என்ற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அவன் மறுபடியும் மறுதலித்தான். சற்றுநேரத்துக்குப்பின்பு மறுபடியும் அருகே நின்றவர்கள் பேதுருவைப்பார்த்து: மெய்யாகவே நீ அவர்களில் ஒருவன், நீ கலிலேயன், உன் பேச்சு அதற்கு ஒத்திருக்கிறது என்ற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அதற்கு அவன்: நீங்கள் சொல்லுகிற மனுஷனை அறியேன் என்று சொல்லி, சபிக்கவும் சத்தியம்பண்ணவும் தொடங்கின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ேதுருவையும் யாக்கோபையும் யோவானையும் தம்மோடே கூட்டிக்கொண்டுபோய், திகிலடையவும், மிகவும் வியாகுலப்படவும் தொடங்கின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உடனே சேவல் இரண்டாந்தரம் கூவிற்று. சேவல் இரண்டுதரங் கூவுகிறதற்குமுன்னே நீ என்னை மூன்று தரம் மறுதலிப்பாய் என்று இயேசு தனக்குச் சொன்ன வார்த்தையைப் பேதுரு நினைவு கூர்ந்து, மிகவும் அழுத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உடனே சேவல் இரண்டாந்தரம் கூவிற்று. சேவல் இரண்டுதரங் கூவுகிறதற்குமுன்னே நீ என்னை மூன்று தரம் மறுதலிப்பாய் என்று இயேசு தனக்குச் சொன்ன வார்த்தையைப் பேதுரு நினைவு கூர்ந்து, மிகவும் அழுத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, அவர்: என் ஆத்துமா மரணத்துக்கேதுவான துக்கங்கொண்டிருக்கிறது. நீங்கள் இங்கே தங்கி, விழித்திருங்கள் என்று சொல்லி,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ற்று அப்புறம்போய், தரையிலே விழுந்து, அந்த வேளை தம்மைவிட்டு நீங்கிப்போகக்கூடுமானால் அது நீங்கவேண்டுமென்று வேண்டிக்கொண்டு: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ற்று அப்புறம்போய், தரையிலே விழுந்து, அந்த வேளை தம்மைவிட்டு நீங்கிப்போகக்கூடுமானால் அது நீங்கவேண்டுமென்று வேண்டிக்கொண்டு: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ா பிதாவே, எல்லாம் உம்மாலே கூடும்; இந்தப் பாத்திரத்தை என்னிலிருந்து எடுத்துப்போடும், ஆகிலும் என் சித்தத்தின்படியல்ல, உம்முடைய சித்தத்தின்படியே ஆகக்கடவது என்றார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ா பிதாவே, எல்லாம் உம்மாலே கூடும்; இந்தப் பாத்திரத்தை என்னிலிருந்து எடுத்துப்போடும், ஆகிலும் என் சித்தத்தின்படியல்ல, உம்முடைய சித்தத்தின்படியே ஆகக்கடவது என்றார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பு, அவர் வந்து, அவர்கள் நித்திரைபண்ணுகிறதைக்கண்டு, பேதுருவை நோக்கி: சீமோனே, நித்திரை பண்ணுகிறாயா? ஒரு மணி நேரம் நீ விழித்திருக்கக்கூடாதா?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பு, அவர் வந்து, அவர்கள் நித்திரைபண்ணுகிறதைக்கண்டு, பேதுருவை நோக்கி: சீமோனே, நித்திரை பண்ணுகிறாயா? ஒரு மணி நேரம் நீ விழித்திருக்கக்கூடாதா?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ங்கள் சோதனைக்குட்படாதபடிக்கு விழித்திருந்து ஜெபம்பண்ணுங்கள்; ஆவி உற்சாகமுள்ளதுதான், மாம்சமோ பலவீனமுள்ளது என்றார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மறுபடியும் போய், அந்த வார்த்தைகளையே சொல்லி ஜெபம்பண்ணினார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 திரும்ப வந்தபோது, அவர்கள் மறுபடியும் நித்திரைபண்ணுகிறதைக் கண்டார்; அவர்களுடைய கண்கள் மிகுந்த நித்திரைமயக்கம் அடைந்திருந்தபடியால், தாங்கள் மறுமொழியாக அவருக்குச் சொல்வது இன்னதென்று அறியாதிருந்தார்கள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 திரும்ப வந்தபோது, அவர்கள் மறுபடியும் நித்திரைபண்ணுகிறதைக் கண்டார்; அவர்களுடைய கண்கள் மிகுந்த நித்திரைமயக்கம் அடைந்திருந்தபடியால், தாங்கள் மறுமொழியாக அவருக்குச் சொல்வது இன்னதென்று அறியாதிருந்தார்கள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 மூன்றாந்தரம் வந்து: இனி நித்திரைபண்ணி இளைப்பாறுங்கள்; போதும், வேளை வந்தது, இதோ, மனுஷகுமாரன் பாவிகளுடைய கைகளில் ஒப்புக்கொடுக்கப்படுகிறார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 மூன்றாந்தரம் வந்து: இனி நித்திரைபண்ணி இளைப்பாறுங்கள்; போதும், வேளை வந்தது, இதோ, மனுஷகுமாரன் பாவிகளுடைய கைகளில் ஒப்புக்கொடுக்கப்படுகிறார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என்னைக் காட்டிக்கொடுக்கிறவன், இதோ, வந்துவிட்டான், எழுந்திருங்கள் போவோம் என்றார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டனே, அவர் இப்படிப் பேசுகையில் பன்னிருவரில் ஒருவனாகிய யூதாஸ் வந்தான்; அவனோடே கூடப் பிரதான ஆசாரியரும் வேதபாரகரும் மூப்பரும் அனுப்பின திரளான ஜனங்கள், பட்டயங்களையும், தடிகளையும் பிடித்துக்கொண்டு வந்தார்கள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டனே, அவர் இப்படிப் பேசுகையில் பன்னிருவரில் ஒருவனாகிய யூதாஸ் வந்தான்; அவனோடே கூடப் பிரதான ஆசாரியரும் வேதபாரகரும் மூப்பரும் அனுப்பின திரளான ஜனங்கள், பட்டயங்களையும், தடிகளையும் பிடித்துக்கொண்டு வந்தார்கள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டனே, அவர் இப்படிப் பேசுகையில் பன்னிருவரில் ஒருவனாகிய யூதாஸ் வந்தான்; அவனோடே கூடப் பிரதான ஆசாரியரும் வேதபாரகரும் மூப்பரும் அனுப்பின திரளான ஜனங்கள், பட்டயங்களையும், தடிகளையும் பிடித்துக்கொண்டு வந்தார்கள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ைக் காட்டிக்கொடுக்கிறவன்: நான் எவனை முத்தஞ்செய்வேனோ அவன்தான், அவனைப் பிடித்துப் பத்திரமாய்க் கொண்டுபோங்கள் என்று அவர்களுக்குக் குறிப்புச் சொல்லியிருந்தான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ைக் காட்டிக்கொடுக்கிறவன்: நான் எவனை முத்தஞ்செய்வேனோ அவன்தான், அவனைப் பிடித்துப் பத்திரமாய்க் கொண்டுபோங்கள் என்று அவர்களுக்குக் குறிப்புச் சொல்லியிருந்தான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ன் வந்தவுடனே, அவரண்டையில் சேர்ந்து: ரபீ, ரபீ, என்று சொல்லி, அவரை முத்தஞ்செய்தான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ப்பொழுது அவர்கள் அவர்மேல் கைபோட்டு, அவரைப் பிடித்தார்கள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கூடநின்றவர்களில் ஒருவன் கத்தியை உருவி, பிரதான ஆசாரியனுடைய வேலைக்காரனைக் காதற வெட்டினான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கூடநின்றவர்களில் ஒருவன் கத்தியை உருவி, பிரதான ஆசாரியனுடைய வேலைக்காரனைக் காதற வெட்டினான்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யேசு அவர்களை நோக்கி: கள்ளனைப் பிடிக்கப் புறப்படுகிறதுபோல, நீங்கள் பட்டயங்களையும், தடிகளையும் எடுத்துக்கொண்டு என்னைப் பிடிக்கவந்தீர்கள்;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நான் தினந்தோறும் உங்கள் நடுவிலே தேவாலயத்தில் உபதேசம் பண்ணிக்கொண்டிருந்தேன்; அப்பொழுது, நீங்கள் என்னைப் பிடிக்கவில்லையே; ஆனாலும் வேதவாக்கியங்கள் நிறைவேறவேண்டியதாயிருக்கிறது என்றார்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நான் தினந்தோறும் உங்கள் நடுவிலே தேவாலயத்தில் உபதேசம் பண்ணிக்கொண்டிருந்தேன்; அப்பொழுது, நீங்கள் என்னைப் பிடிக்கவில்லையே; ஆனாலும் வேதவாக்கியங்கள் நிறைவேறவேண்டியதாயிருக்கிறது என்றார்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ப்பொழுது எல்லாரும் அவரைவிட்டு ஓடிப்போனார்கள்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ஒரு வாலிபன் ஒரு துப்பட்டியை மாத்திரம் தன்மேல் போர்த்துக்கொண்டு அவர் பின்னே போனான்; அவனைப் பிடித்தார்கள்.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ஒரு வாலிபன் ஒரு துப்பட்டியை மாத்திரம் தன்மேல் போர்த்துக்கொண்டு அவர் பின்னே போனான்; அவனைப் பிடித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ই তেল তো তিনশো দীনারের বেশী দামে বিক্রি করা য়েত এবং সেই টাকা গরীবদের দেওযা য়েত৷’ আর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ত্রীলোকটির কঠোর সমালোচনা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যীশু বললেন, ‘ওকে য়েতে দাও৷ তোমরা কেন ওকে দুঃখ দিচ্ছ? সে তো আমার জন্য ভাল কাজই কর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ারণ গরীবরা তোমাদের কাছে সবসময় আসে, তোমরা যখন ইচ্ছা তাদের উপকার করতে পার; কিন্তু আমাকে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সময় পা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ে যা করতে পারত তাই করেছে৷ সে আগে থেকে সমাধির উদ্দেশ্যে আমার গায়ে সুগন্ধি তেল ঢেলে দি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 তোমাদের সত্যি বলছি, জগতে য়েখানেই আমার সুসমাচার প্রচার করা হবে, সেখানেই এই স্ত্রীলোকট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মরণার্থে তার কাজের কথা বলা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খন সেই বারোজনের মধ্যে একজন যিহূদা ঈষ্করিযোতীয় প্রধান যাজকদের কাছে যীশুকে ধরিয়ে দেবার মতল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রা এই কথা শুনে খুব খুশী হলো এবং তাকে টাকা দেবে বলে প্রতিশ্রুতি দিল৷ তখন সে যীশুকে ধরিয়ে দে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সুয়োগ খুঁজ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খামিরবিহীন রুটির পর্বের প্রথম দিন, য়েদিন ইহুদীরা মেষ উত্‌সর্গ করত, সেইদিন তাঁর শিষ্যেরা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‘আমরা কোথায় গিয়ে আপনার জন্য ভোজ প্রস্তুত করব, আপনার ইচ্ছা কি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খন তিনি শিষ্যদের মধ্যে দুজনকে পাঠিয়ে দিয়ে বললেন, ‘তোমরা শহরে যাও, একটা লোক তোমাদের সা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বে, য়ে এক কলসী জল নিয়ে আসবে, তাকে অনুসরণ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ে য়ে বাড়িতে ঢুকবে সেই বাড়ির মালিককে বলবে, ‘গুরু বলেছেন, সেই অতিথির ঘর কোথায় য়েখান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শিষ্যদের সাথে নিস্তারপর্বের ভোজ খেতে পার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সে ওপরের একটি বড় সাজানো গোছান ঘর দেখিয়ে দেবে৷ সেখানেই আমাদের জন্য ভোজ প্রস্তুত করো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রে শিষ্যরা সেখান থেকে শহরে চলে এলেন৷ তিনি য়েরকম বলেছিলেন তাঁরা ঠিক সেইরকম দেখতে পেলেন;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স্তারপর্বের ভোজের আযোজন সেখানেই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ন্ধ্যে হলে সেই বারো জন প্রেরিতদের সাথে তিনি সেখানে এ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খন তাঁরা একসঙ্গে খেতে বসেছেন, যীশু বললেন, ‘আমি তোমাদের সত্যি বলছি, তোমরা যাঁরা আমার সঙ্গে খ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েছ, তোমাদের মধ্যে একজন আমাকে শত্রুর হাতে তুলে দে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তে তাঁরা অত্যন্ত দুঃখ পেলেন এবং প্রত্যেকে এক এক করে জিজ্ঞেস করলেন, ‘সে কি আমি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িনি তাদের বললেন, ‘এই বারোজনের মধ্যে য়ে জন আমার সঙ্গে বাটিতে রুটি ডুবিয়ে খাচ্ছে সেই সে জ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মানবপুত্রের ব্যাপারে শাস্ত্রে য়েমন লেখা আছে, ঠিক সেইভাবে তিনি চলে যাবেন৷ কিন্তু ধিক্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টিকে য়ে মানবপুত্রকে শত্রুর হাতে ধরিয়ে দেবে৷ সেই লোকটির জন্ম না হওযাই ভাল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াঁরা যখন খাচ্ছিলেন, সেই সময় তিনি রুটি নিয়ে ঈশ্বরকে ধন্যবাদ দিলেন৷ রুটি খানি ছিঁড়ে টুকর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টুকরো করে তা শিষ্যদের দিয়ে বললেন, ‘এটা নাও: এটা আমার শরী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কিন্তু সে চাদরটি ফেলে উলঙ্গ অবস্থায় পালি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ারপর তিনি পেযালা তুলে ঈশ্বরকে ধন্যবাদ দিয়ে শিষ্যদের হাতে দিলেন৷ আর তাঁরা সকলে তা থেকে প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তখন তারা যীশুকে মহাযাজকের কাছে নিয়ে এল৷ প্রধান যাজকরা, বয়স্ক ইহুদী নেতারা এবং ব্যবস্থ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ক্ষকরা সকলে এক জায়গায় জড়ো হ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িনি তাঁদের বললেন, ‘এটা আমার নতুন নিয়মের রক্ত যা অনেকের জন্যই পাতিত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আর পিতর দূরে দূরে থেকে যীশুর পেছনে য়েতে য়েতে মহাযাজকের উঠোন পর্যন্ত গেলেন এবং রক্ষী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ে আগুন পোহা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মি তোমাদের সত্যি বলছি, আমি আর দ্রাক্ষারস পান করব না, যতদিন পর্যন্ত না আমি ঈশ্বরের রাজ্য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ে নতুন দ্রাক্ষারস পান না কর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রপর তাঁরা স্তবগান করে জৈতুন পর্বতের দিক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তখন প্রধান যাজকরা এবং মহাসভার সকলেই এমন একজন সাক্ষী খুঁজছিলেন যার কথার জোরে যীশুকে মৃত্যুদণ্ড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ণ্ডিত করা যায়; কিন্তু তেমন সাক্ষ্য তারা পে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কারণ অনেকে তাঁর বিরুদ্ধে মিথ্যা সাক্ষী দিল বটে কিন্তু তাদের সাক্ষ্য মিল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তখন কিছু লোক তাঁর বিরুদ্ধে মিথ্যা সাক্ষী দিয়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দুদিন পরে নিস্তারপর্ব এবং খামিরবিহীন রুটির উত্‌সব পর্ব৷প্রধান যাজকরা এবং ব্যবস্থার শিক্ষকরা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ে তাঁকে কেমন করে ছলে বলে গ্রেপ্তার করে মেরে ফেলতে পারে তারই চেষ্টা কর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‘আমরা তাঁকে বলতে শুনেছি, ‘মানুষের হাতে তৈরী এই মন্দিরটি ভেঙ্গে ফেলব এবং তিন দিনের মধ্যে মানুষ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ত দিয়ে তৈরী নয় এমনই একটি মন্দির আমি গড়ে তুলব৷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ঁরা বললেন, ‘উত্‌সবের সময় আমরা এটা করব না, কারণ তাতে লোকেদের মধ্যে গণ্ডগোল বেধে যাতে পা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কিন্তু এতেও তাদের সাক্ষ্যের প্রমাণ মিল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খন তিনি বৈথনিযাতে কুষ্ঠী শিমোনের বাড়িতে ছিলেন, তখন তিনি খেতে বসলে একটি স্ত্রীলোক শ্বেত পাথ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শিতে দামী সুগন্ধি জটামাংসীর তেলনিয়ে এল৷ সে শিশিটি ভেঙ্গে তাঁর মাথায় সেই তেল ঢেল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তখন মহাযাজক সকলের সামনে দাঁড়িয়ে যীশুকে জিজ্ঞেস করলেন, ‘তুমি কি কিছুই উত্তর দেবে না? এই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তোমার বিরুদ্ধে কি সাক্ষ্য দিচ্ছ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কিন্তু তিনি চুপচাপ থাকলেন, কোন উত্তর দিলেন না৷ আবার মহাযাজক তাঁকে জিজ্ঞেস করলেন, ‘তুমি কি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খ্রীষ্ট পরম ধন্য, ঈশ্বরের পুত্র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ছু লোক এতে খুব রেগে গিয়ে নিজেদের মধ্যে বলাবলি করল, ‘সুগন্ধি তেলের অপচয় করা হল ক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যীশু বললেন, ‘হ্যাঁ, আমিই ঈশ্বরের পুত্র৷ তোমরা একদিন মানবপুত্রকে ঈশ্বরের ডানপাশে বসে থাকতে আকা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ঘে আবৃত হয়ে আসতে দেখ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তখন মহাযাজক তাঁর পোশাক ছিঁড়ে বললেন, ‘আমাদের সাক্ষীর আর কি প্রযোজ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যীশু তাদের বললেন, ‘তোমরা সকলে বিশ্বাস হারাবে, কারণ শাস্ত্রে লেখা আছে, ‘আমি মেষপালককে আঘাত কর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মেষেরা চারদিকে ছড়িয়ে পড়বে৷’সখরিয় 13:7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তোমরা তো ঈশ্বর নিন্দা শুনলে৷ তোমাদের কি মনে হয়?’ তারা সকলে তাঁকে দোষী স্থির করে বলল, ‘এ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দণ্ড হওযা উচিত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আমি বেঁচে উঠলে, তোমাদের আগে গালীলে যা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তখন কেউ কেউ তাঁর মুখে থুথু ছিটিয়ে দিল, তাঁর মুখ ঢেকে ঘুষি মারল এবং বলতে লাগল, ‘ভাববাণী করে ব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, কে তোমাকে ঘুষি মারল?’ পরে রক্ষীরা তাঁকে মারতে মারতে নি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পিতর তাঁকে বললেন, ‘এমনকি সকলে বিশ্বাস হারালেও আমি হারাব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পিতর যখন নীচে উঠোনে ছিলেন, তখন মহাযাজকের একজন চাকরানী এ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খন যীশু তাঁকে বললেন, ‘আমি সত্যি বলছি, আজ এই রাতেই দুবার মোরগ ডাকার আগে তুমি আমাকে তিন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্বীকার কর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সে পিতরকে আগুন পোহাতে দেখে তাঁর দিকে তাকিয়ে বলল, ‘তুমিও তো নাসরতীয় যীশুর সঙ্গে ছিল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কিন্তু পিতর আরও জোর দিয়ে বললেন, ‘যদি আপনার সঙ্গে মরতেও হয়, তবুও আমি আপনাকে অস্বীকার করব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কি সকলে সেই একই শপথ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কিন্তু পিতর অস্বীকার করে বললেন, ‘আমি জানি না, আর বুঝতেও পারছি না তুমি কি বলছ?’ এই বল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ান্দার দিকে য়েতেই একটা মোরগ ডেকে উঠ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খন তাঁরা গেত্‌শিমানী নামে একস্থানে এলেন৷ আর যীশু তাঁর শিষ্যদের বললেন, ‘যতক্ষণ আমি প্রার্থ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ি, তোমরা এখানে বসে থাক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কিন্তু চাকরানীটা তাকে দেখে, যাঁরা তার কাছে দাঁড়িয়েছিল তাদের বলতে লাগল, ‘এই লোকটি ওদেরই একজ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তিনি আবার অস্বীকার করলেন৷ কিছুক্ষণ বাদে যাঁরা সেখানে দাঁড়িয়েছিল তারা পিতরকে বলল, ‘সত্যি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একজন, কারণ তুমি গালীলের লোক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তিনি অভিশাপ দিয়ে শপথ করে বলতে লাগলেন, ‘তোমরা য়ে লোকটির কথা বলছ, তাকে আমি চিনি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পরে তিনি পিতর, যাকোব এবং য়োহনকে সঙ্গে নিয়ে গেলেন, সেসময় ব্যথায় তাঁর আত্মা ব্যাকুল হয়ে উঠ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আর সঙ্গে সঙ্গে দ্বিতীয়বার মোরগটি ডেকে উঠল, তাতে যীশু য়ে কথা বলেছিলেন, ‘মোরগটি দুবার ডাকার আ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তিনবার আমাকে অস্বীকার করবে’ সে কথা পিতরের মনে পড়ল আর তিনি কান্নায় ভেঙ্গে পড়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িনি তাঁদের বললেন, ‘আমার প্রাণ মৃত্যু পর্যন্ত উদ্বেগে আচ্ছন্ন৷ তোমরা এখানে থাক আর জেগে থাক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পরে কিছুটা এগিয়ে মাটিতে উপুড় হয়ে পড়ে তিনিপ্রার্থনা করলেন য়ে যদি সন্ভব হয় তবে এই দুঃখ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টা তাঁর কাছ থেকে সরে যা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িনি বললেন, ‘আব্বা, পিতা তোমার পক্ষে তো সবই সন্ভব৷ এই পানপাত্রআমার কাছ থেকে দূরে সরিয়ে না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বুও আমি যা চাই তা নয়; তোমার ইচ্ছাই পূর্ণ হোক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পরে তিনি এসে দেখলেন তাঁরা ঘুমিয়ে পড়েছেন, আর তিনি পিতরকে বললেন, ‘শিমোন তুমি কি ঘুমিয়ে পড়েছ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একঘন্টাও জেগে থাকতে পারলে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তোমরা জেগে থাক এবং প্রার্থনা কর, যাতে প্রলুধ্ধ না হও৷ আত্মা ইচ্ছুক কিন্তু শরীর দুর্ব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তিনি আবার গেলেন এবং একই কথা বলে প্রার্থনা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তারপর ফিরে এসে দেখলেন তাঁরা ঘুমাচ্ছেন, কারণ ঘুমে তাদের চোখ বন্ধ হয়ে আসছিল৷ তাঁরা যীশুর 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িয়ে তাঁকে কি বলবেন বুঝে উঠতে পারছি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পরে তিনি তৃতীয়বার এসে তাঁদের বললেন, ‘তোমরা কি এখনও ঘুমোচ্ছ, বিশ্রাম করছ? যথেষ্ট হয়েছে৷ 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গেছে৷ দেখ, মানবপুত্রকে বিশ্বাসঘাতকতা করে পাপীদের হাতে তুলে দেওযা হচ্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ওঠ! আমরা যাই! ঐ দেখ, য়ে আমার সঙ্গে বিশ্বাসঘাতকতা করেছে সে আস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আর তিনি যখন কথা বলছিলেন, সেই সময় যিহূদা, সেই বারোজন প্রেরিতের মধ্যে একজন এল৷ আর তার সাথে অন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 তরোয়াল লাঠি নিয়ে এল৷ প্রধান যাজক, ব্যবস্থার শিক্ষক এবং বয়স্ক ইহুদী নেতারা এই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ি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সেই বিশ্বাসঘাতক যিহূদা তাদের এই সঙ্কেত দিয়েছিল; ‘যাকে আমি চুমু দেব, সেই ঐ লোকটি৷ তোমরা তাকে ধ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হারা দিয়ে নিয়ে যা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সে উপস্থিত হয়েই যীশুর কাছে গিয়ে বলল, ‘গুরু!’ বলেই তাঁকে চুমু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তখন তারা তাঁকে ধরে গ্রেপ্তার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যাঁরা তাঁর কাছে দাঁড়িয়েছিল তাদের মধ্যে একজন নিজের তরোয়াল বের করে মহাযাজকের চাকরকে আঘাত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কান কেট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তখন যীশু তাদের বললেন, ‘তোমরা লাঠি, তরোযাল নিয়ে আমাকে ধরতে এসেছ৷ মনে হচ্ছে আমি একজন দস্যু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আমি প্রতিদিন মন্দিরে তোমাদের মধ্যে থেকেছি ও শিক্ষা দিয়েছি, তখন তো আমায় ধরলে না৷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্রের বাণী সফল হবে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তখন তাঁর সব শিষ্যেরা তাঁকে ফেলে পালিয়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আর একজন যুবক উলঙ্গ শরীরে একটি চাদর জড়িয়ে তাঁকে অনুসরণ করল৷ তারা তাকে গ্রেপ্তার করার চেষ্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2026-10-21T01:59:25Z</dcterms:created>
  <dcterms:modified xsi:type="dcterms:W3CDTF">2026-10-21T01:59:25Z</dcterms:modified>
  <dc:title>মার্ক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