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राजा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परन्तु उन्होंने न माना, वरन अपने उन पुरखाओं की नाईं, जिन्होंने अपने परमेश्वर यहोवा का विश्वास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 था, वे भी हठीले बन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और वे उसकी विधियों और अपने पुरखाओं के साथ उसकी वाचा, और जो चितौनियां उसने उन्हें दी थीं, उ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च्छ जान कर, निकम्मी बातों के पीछे हो लिए; जिस से वे आप निकम्मे हो गए, और अपने चारों ओर की उ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तियों के पीछे भी हो लिए जिनके विषय यहोवा ने उन्हें आज्ञा दी थी कि उनके से काम न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वरन उन्होंने अपने परमेश्वर यहोवा की सब आज्ञाओं को त्याग दिया, और दो बछड़ों की मूरतें ढाल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नाईं, और अशेरा भी बनाईं; और आकाश के सारे गणों को दण्डवत की, और बाल की उपास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और अपने बेटे-बेटियों को आग में होम कर के चढाया; और भावी कहने वालों से पूछने, और टोना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जो यहोवा की दृष्टि में बुरा था जिस से वह क्रोधित भी होता है, उसके करने को अपनी इच्छा से बिक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इस कारण यहोवा इस्राएल से अति क्रोधित हुआ, और उन्हें अपने साम्हने से दूर कर दिया; यहूदा का गो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छोड़ और कोई बचा न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यहूदा ने भी अपने परमेश्वर यहोवा की आज्ञाएं न मानीं, वरन जो विधियां इस्राएल ने चलाई थीं, उन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ल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तब यहोवा ने इस्राएल की सारी सन्तान को छोड़ कर, उन को दु:ख दिया, और लूटने वालों के हाथ क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अन्त में उन्हें अपने साम्हने से निकाल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उसने इस्राएल को तो दाऊद के घराने के हाथ से छीन लिया, और उन्होंने नबात के पुत्र यारोबाम को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जा बनाया; और यारोबाम ने इस्राएल को यहोवा के पीछे चलने से दूर खींच कर उन से बड़ा पाप करा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सो जैसे पाप यारोबाम ने किए थे, वैसे ही पाप इस्राएली भी करते रहे, और उन से अलग न हु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अन्त में यहोवा ने इस्राएल को अपने साम्हने से दूर कर दिया, जैसे कि उसने अपने सब दा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विष्यद्वक्ताओं के द्वारा कहा था। इस प्रकार इस्राएल अपने देश से निकाल कर अश्शूर को पहुंचाया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हां वह आज के दिन तक र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और अश्शूर के राजा ने बाबेल, कूता, अब्वा हमात और सपवैंम नगरों से लोगों को लाकर, इस्राएलियों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थान पर शोमरोन के नगरों में बसाया; सो वे शोमरोन के अधिकारी हो कर उसके नगरों में रह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जब वे वहां पहिले पहिले रहने लगे, तब यहोवा का भय न मानते थे, इस कारण यहोवा ने उनके बीच सिंह भे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 उन को मार डाल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इस कारण उन्होंने अश्शूर के राजा के पास कहला भेजा कि जो जातियां तू ने उनके देशों से निकाल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शोमरोन के नगरों में बसा दी हैं, वे उस देश के देवता की रीति नहीं जानतीं, उस से उसने उसके मध्य सिं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जे हैं जो उन को इसलिये मार डालते हैं कि वे उस देश के देवता की रीति नहीं जा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तब अश्शूर के राजा ने आज्ञा दी, कि जिन याजकों को तुम उस देश से ले आए, उन में से एक को वहां पहुं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 और वह वहां जा कर रहे, और वह उन को उस देश के देवता की रीति सिखा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तब जो याजक शोमरोन से निकाले गए थे, उन में से एक जा कर बेतेल में रहने लगा, और उन को सिखाने लगा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भय किस रीति से मानना चाहि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तौभी एक एक जाति के लोगों ने अपने अपने निज देवता बना कर, अपने अपने बसाए हुए नगर में उन ऊं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थानों के भवनों में रखा जो शोमरोनियों ने बसाए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बाबेल के मनुष्यों ने तो सुक्कोतबनोत को, कूत के मनुष्यों ने नेर्गल को, हमात के मनुष्यों ने अशी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और अव्वियों ने निभज, और तर्त्ताक को स्थापित किया; और सपवैंमी लोग अपने बेटों को अद्रम्मेलेक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नम्मेलेक नाम सपवैंम के देवताओं के लिये होम कर के चढ़ा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यों वे यहावा का भय मानते तो थे, परन्तु सब प्रकार के लोगों में से ऊंचे स्थानों के याजक भी ठह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ते थे, जो ऊंचे स्थानों के भवनों में उनके लिये बलि क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वे यहोवा का भय मानते तो थे, परन्तु उन जातियों की रीति पर, जिनके बीच से वे निकाले गए थे,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देवताओं की भी उपासना कर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आज के दिन तक वे अपनी पहिली रीतियों पर चलते हैं, वे यहोवा का भय नहीं मा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न तो उपनी विधियों और नियमों पर और न उस व्यवस्था और आज्ञा के अनुसार चलते हैं, जो यहोवा ने याकू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न्तान को दी थी, जिसका नाम उसने इस्राएल रखा था। उन से यहोवा ने वाचा बान्धकर उन्हें यह आज्ञा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कि तुम पाराये देवताओं का भय न मानना और न उन्हें दण्डवत करना और न उनकी उपासना करना और न उन को ब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ढ़ा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परन्तु यहोवा जो तुम को बड़े बल और बढ़ाई हुई भुजा के द्वारा मिस्त्र देश से निकाल ले आया, तुम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भय मानना, उसी को दण्डवत करना और उसी को बलि चढ़ा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और उसने जो जो विधियां और नियम और जो व्यवस्था और आज्ञाएं तुम्हारे लिये लिखीं, उन्हें तुम स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कसी से मानते रहो; और पराये देवताओं का भय न मान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और जो वाचा मैं ने तुम्हारे साथ बान्धी है, उसे न भूलना और पराये देवताओं का भय न मान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केवल अपने परमेश्वर यहोवा का भय पानना, वही तुम को तुम्हारे सब शत्रुओं के हाथ से बचा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तौभी उन्होंने न माना, परन्तु वे अपनी पहिली रीति के अनुसार कर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अतएव वे जातियां यहोवा का भय मानती तो थीं, परन्तु अपनी खुदी हुई मूरतों की उपासना भी करती रहीं,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से वे करते थे वैसे ही उनके बेटे पोते भी आज के दिन तक कर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यहूदा के राजा आहाज के बारहवें वर्ष में एला का पुत्र होशे शोमरोन में, इस्राएल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नौ वर्ष तक राज्य कर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उसने वही किया जो यहोवा की दृष्टि में बुरा था, परन्तु इस्राएल के उन राजाओं के बराबर नहीं जो उस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हिले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उस पर अश्शूर के राजा शल्मनेसेर ने चढ़ाई की, और होशे उसके आधीन हो कर, उसको भेंट दे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परन्तु अश्शूर के राजा ने होशे को राजद्रोह की गोष्ठी करने वाला जान लिया, क्योंकि उसने “सो” ना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स्र के राजा के पास दूत भेजे, और अश्शूर के राजा के पास सालियाना भेंट भेजनी छोड़ दी; इस कारण अश्शू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राजा ने उसको बन्द किया, और बेड़ी डालकर बन्दीगृह में डाल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अश्शूर के राजा ने पूरे देश पर चढ़ाई की, और शोमरोन को जा कर तीन वर्ष तक उसे घेरे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होशे के नौवें वर्ष में अश्शूर के राजा ने शोमरोन को ले लिया, और इस्राएल को अश्शूर में ले जा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लह में और गोजान की नदी हाबोर के पास और मादियों के नगरों में बसा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इसका यह कारण है, कि यद्यपि इस्राएलियों का परमेश्वर यहोवा उन को मिस्र के राजा फ़िरौन के हाथ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छुड़ा कर मिस्र देश से निकाल लाया था, तौभी उन्होंने उसके विरुद्ध पाप किया, और पराये देवताओं का भ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और जिन जातियों को यहोवा ने इस्राएलियों के साम्हने से देश से निकाला था, उनकी रीति पर, और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जाओं की चलाई हुई रीतियों पर चल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और इस्राएलियों ने कपट कर के अपने परमेश्वर यहोवा के विरुद्ध अनुचित काम किए, अर्थात पहरुओं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गुम्मट से ले कर गढ़ वाले नगर तक अपनी सारी बस्तियों में ऊंचे स्थान बना लि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और सब ऊंची पहाडिय़ों पर, और सब हरे वृक्षों के तले लाठें और अशेरा खड़े कर लि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और ऐसे ऊंचे स्थानों में उन जातियों की नाईं जिन को यहोवा ने उनके साम्हने से निकाल दिया था, धू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लाया, और यहोवा को क्रोध दिलाने के योग्य बुरे काम कि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मूरतों की उपासना की, जिसके विषय यहोवा ने उन से कहा था कि तुम यह काम न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तौभी यहोवा ने सब भविष्यद्वक्ताओं और सब दशिर्यों के द्वारा इस्राएल और यहूदा को यह कह कर चिता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कि अपनी बुरी चाल छोड़ कर उस सारी व्यवस्था के अनुसार जो मैं ने तुम्हारे पुरखाओं को दी थी, और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स भविष्यद्वक्ताओं के हाथ तुम्हारे पास पहुंचाई है, मेरी आज्ञाओं और विधियों को माना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7]]></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2026-10-21T10:25:16Z</dcterms:created>
  <dcterms:modified xsi:type="dcterms:W3CDTF">2026-10-21T10:25:16Z</dcterms:modified>
  <dc:title>2 राजा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