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ானானது நீரோடைகளை வாஞ்சித்துக் கதறுவதுபோல, தேவனே, என் ஆத்துமா உம்மை வாஞ்சித்துக் கதற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தேவன்மேல், ஜீவனுள்ள தேவன்மேலேயே தாகமாயிருக்கிறது; நான் எப்பொழுது தேவனுடைய சந்நிதியில் வந்து நிற்பே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் எங்கே என்று அவர்கள் நாள்தோறும் என்னிடத்தில் சொல்லுகிறபடியால், இரவும் பகலும் என் கண்ணீரே எனக்கு உணவா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் எங்கே என்று அவர்கள் நாள்தோறும் என்னிடத்தில் சொல்லுகிறபடியால், இரவும் பகலும் என் கண்ணீரே எனக்கு உணவாயிற்ற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ன்னே நான் பண்டிகையை ஆசரிக்கிற ஜனங்களோடே கூடநடந்து, கூட்டத்தின் களிப்பும் துதியுமான சத்தத்தோடே தேவாலயத்திற்குப் போய்வருவேனே; இவைகளை நான் நினைக்கும்போது என் உள்ளம் எனக்குள்ளே உருக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ஆத்துமாவே நீ ஏன் கலங்குகிறாய்? ஏன் எனக்குள் தியங்குகிறாய்? தேவனை நோக்கிக் காத்திரு; அவர் சமுகத்து இரட்சிப்பினிமித்தம் நான் இன்னும் அவரைத் துத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தேவனே, என் ஆத்துமா எனக்குள் கலங்குகிறது; ஆகையால் யோர்தான் தேசத்திலும் எர்மோன் மலைகளிலும் சிறுமலையிலுமிருந்து உம்மை நினை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மதகுகளின் இரைச்சலால் ஆழத்தை ஆழம் கூப்பிடுகிறது; உமது அலைகளும் திரைகளும் எல்லாம் என்மேல் புரண்டு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ிலும் கர்த்தர் பகற்காலத்திலே தமது கிருபையைக் கட்டளையிடுகிறார்; இராக்காலத்திலே அவரைப் பாடும்பாட்டு என் வாயிலிருக்கிறது; என் ஜீவனுடைய தேவனை நோக்கி விண்ணப்ஞ்செய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கன்மலையாகிய தேவனை நோக்கி: ஏன் என்னை மறந்தீர்? சத்துருவினால் ஒடுக்கப்பட்டு நான் ஏன் துக்கத்துடனே திரியவேண்டும் என்று சொல்ல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் எங்கே என்று என் சத்துருக்கள் நாள்தோறும் என்னோடே சொல்லி, என்னை நிந்திப்பது என் எலும்புகளை உருவக்குத்துகிறதுபோல் இ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ஆத்துமாவே, நீ ஏன் கலங்குகிறாய்? ஏன் எனக்குள் தியங்குகிறாய்? தேவனை நோக்கிக் காத்திரு; என் முகத்திற்கு இரட்சிப்பும் என் தேவனுமாயிருக்கிறவரை நான் இன்னும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রিণ য়েমন ঝর্ণার জলের জন্য তৃষ্ণার্ত থাকে, সেইভাবে হে ঈশ্বর, আমার আত্মাও আপনার জন্য তৃষ্ণার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ীবন্ত ঈশ্বরের জন্য আমার আত্মা তৃষ্ণার্ত| আমি তাঁর সঙ্গে সাক্ষাত্‌ করতে পার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শত্রু আমায় অনবরত উপহাস করে চলেছে| সে বলছে, “কোথায তোমার ঈশ্বর? তিনি কি এখনও তোমায় বাঁচ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ন নি?” আমি এমনই দুঃখী য়ে একমাত্র চোখের জলই আমার খাদ্য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বিত্র মন্দিরে যখন আমার সুসময় ছিল, সে কথা যখন স্মরণ করি তখন আমার হৃদয় বিদীর্ণ হয়ে যায়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ে পড়ে আমি ভীড়ের একেবারে সামনে গিয়ে জনতাকে ঈশ্বরের মন্দিরের দিকে নেতৃত্ব দিতে নিয়ে য়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ব পালনের সময় প্রভুর প্রশংসায় জনতা য়ে আনন্দ গীত গাইতো আমি তা স্মরণ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েন আমি এত বিমর্ষ হব? কেন আমি এত মর্মপীড়া ভোগ করব? আমি ঈশ্বরের সাহায্যের জন্য অপেক্ষা করবো| তব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ঁর প্রশংসা করবার একটা সুযোগ পাবো| তিনি আমায় রক্ষা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ে আমার ঈশ্বর, আমি এত দুঃখিত কারণ, এই ছোট্ট পাহাড়, এই জায়গা থেকে আমি আপনাকে স্মরণ করছি| য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র্ম্মোণ পর্বত এ য়র্দন নদী এসে মি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ৃথিবীর গভীর অতল থেকে আগত জল, জলপ্রপাতের মধ্যে দিয়ে ঝড়ে পড়ছে, আমি সেই জলের গর্জন শুনেছি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সব তরঙ্গ বিক্ষোভ আমার মাথার ওপর দিয়ে যাচ্ছে| আপনি আমায় সমস্যার মধ্যে ফেল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ত্যেক দিন আমার প্রতি প্রভু তাঁর প্রকৃত ভালোবাসা দেখান| প্রতি রাতে আমার জীবন্ত ঈশ্ব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একটি প্রার্থনা সঙ্গীত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আমার শৈলস্বরূপ ঈশ্বরের সঙ্গে কথা বলব, “প্রভু, কেন আপনি আমায় ভুলে গেছেন?” কেন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দের নিষ্ঠুরতার জন্য ভুগ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শত্রুরা আমাকে অনবরত অপমান করে চলেছে এবং তারা আমাকে চরম আঘাত হেনে জিজ্ঞাসা করছে, “কোথ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ঈশ্বর? তিনি কি এখনও তোমায় বাঁচাতে আসেন নি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েন আমি অত দুঃখিত হবো? কেন আমি অবসন্ন হবো? আমাকে প্রভুর সাহায্যের জন্য অপেক্ষা করতে হব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ও তাঁর প্রশংসা করবার একটা সুযোগ পাব| তিনি আমায় রক্ষা কর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2026-10-22T08:46:34Z</dcterms:created>
  <dcterms:modified xsi:type="dcterms:W3CDTF">2026-10-22T08:46:34Z</dcterms:modified>
  <dc:title>গীতসংহিতা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