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கவீட்டாரகிய அவர்கள் கேட்டாலும் சரி, கேளாவிட்டாலும் சரி, தங்களுக்குள்ளே ஒரு தீர்க்கதரிசி உண்டென்கிறதை அவர்கள் அறிய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புத்திரனே; நீ அவர்களுக்குப் பயப்படவேண்டாம்; அவர்கள் வார்த்தைகளுக்கும் அஞ்சவேண்டாம்; நெரிஞ்சில்களுக்குள்ளும் முள்ளுகளுக்குள்ளும் நீ தங்கியிருந்தாலும், நீ அவர்கள் வார்த்தைகளுக்குப் பயப்படாமலும் அவர்கள் முகத்துக்குக் கலங்காமலுமிரு; அவர்கள் கலகவீட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புத்திரனே; நீ அவர்களுக்குப் பயப்படவேண்டாம்; அவர்கள் வார்த்தைகளுக்கும் அஞ்சவேண்டாம்; நெரிஞ்சில்களுக்குள்ளும் முள்ளுகளுக்குள்ளும் நீ தங்கியிருந்தாலும், நீ அவர்கள் வார்த்தைகளுக்குப் பயப்படாமலும் அவர்கள் முகத்துக்குக் கலங்காமலுமிரு; அவர்கள் கலகவீட்ட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லகக்காரராகிய அவர்கள் கேட்டாலும் சரி, கேளாவிட்டாலும் சரி, நீ என் வார்த்தைகளை அவர்களுக்குச் சொல்ல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புத்திரனே, நீ அந்தக் கலகவீட்டாரைப்போலக் கலகக்காரனாயிராமல், நான் உன்னோடே சொல்லுகிறதைக் கேள்; உன் வாயைத் திறந்து நான் உனக்குக் கொடுக்கிறதைப் புசி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புத்திரனே, நீ அந்தக் கலகவீட்டாரைப்போலக் கலகக்காரனாயிராமல், நான் உன்னோடே சொல்லுகிறதைக் கேள்; உன் வாயைத் திறந்து நான் உனக்குக் கொடுக்கிறதைப் புசி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இதோ, என்னிடத்திற்கு நீட்டப்பட்ட ஒரு கையைக் கண்டேன்; அந்தக் கையிலே ஒரு புஸ்தகச் சுருள்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இதோ, என்னிடத்திற்கு நீட்டப்பட்ட ஒரு கையைக் கண்டேன்; அந்தக் கையிலே ஒரு புஸ்தகச் சுருள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அதை எனக்குமுன்பாக விரித்தார்; அதில் உள்ளும் புறம்பும் எழுதப்பட்டிருந்தது; அதிலே புலம்பல்களும், தவிப்பும், ஐயோ என்பதும் எழுதி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அதை எனக்குமுன்பாக விரித்தார்; அதில் உள்ளும் புறம்பும் எழுதப்பட்டிருந்தது; அதிலே புலம்பல்களும், தவிப்பும், ஐயோ என்பதும் எழுதி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என்னை நோக்கி: மனுபுத்திரனே, உன் காலூன்றி நில்; உன்னுடனே பேசுவ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அதை எனக்குமுன்பாக விரித்தார்; அதில் உள்ளும் புறம்பும் எழுதப்பட்டிருந்தது; அதிலே புலம்பல்களும், தவிப்பும், ஐயோ என்பதும் எழுதி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 அவர் என்னோடே பேசும்போது, ஆவி எனக்குள் வந்து, என்னைக் காலூன்றி நிற்கும்படி செய்தது; அப்பொழுது அவர் என்னுடனே பேசுகிறதைக் கேட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 அவர் என்னோடே பேசும்போது, ஆவி எனக்குள் வந்து, என்னைக் காலூன்றி நிற்கும்படி செய்தது; அப்பொழுது அவர் என்னுடனே பேசுகிறதைக் கேட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நோக்கி: மனுபுத்திரனே, எனக்கு விரோதமாய் எழும்பின கலகக்கார ஜாதியாகிய இஸ்ரவேல் புத்திரரிடத்திற்கு நான் உன்னை அனுப்புகிறேன்; அவர்களும் அவர்கள் பிதாக்களும் இந்நாள்வரைக்கும் எனக்கு விரோதமாய்த் துரோகஞ்செய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நோக்கி: மனுபுத்திரனே, எனக்கு விரோதமாய் எழும்பின கலகக்கார ஜாதியாகிய இஸ்ரவேல் புத்திரரிடத்திற்கு நான் உன்னை அனுப்புகிறேன்; அவர்களும் அவர்கள் பிதாக்களும் இந்நாள்வரைக்கும் எனக்கு விரோதமாய்த் துரோகஞ்செய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டினமுகமும் முரட்டாட்ட இருதயமுமுள்ள புத்திரர்; அவர்களிடத்திற்கு நான் உன்னை அனுப்புகின்றேன்; கர்த்தராகிய ஆண்டவர் இன்னின்னதை உரைக்கிறார் என்று அவர்களோடே சொல்ல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டினமுகமும் முரட்டாட்ட இருதயமுமுள்ள புத்திரர்; அவர்களிடத்திற்கு நான் உன்னை அனுப்புகின்றேன்; கர்த்தராகிய ஆண்டவர் இன்னின்னதை உரைக்கிறார் என்று அவர்களோடே சொல்ல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கவீட்டாரகிய அவர்கள் கேட்டாலும் சரி, கேளாவிட்டாலும் சரி, தங்களுக்குள்ளே ஒரு தீர்க்கதரிசி உண்டென்கிறதை அவர்கள் அறிய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ఈలాగు సెలవిచ్చుచున్నాడని నీవు వారికి ప్రకట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రపుత్రుడా, నీవు బ్రహ్మదండి చెట్లలోను ముండ్లతుప్పలలోను తిరుగుచున్నావు, తేళ్ల మధ్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సించుచున్నావ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యినను ఆ జనులకు భయ పడకుము, వారి మాటలకును భయపడకుము. వారు తిరుగు బాటు చేయువారు వారికి భయపడ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ారు తిరుగు బాటు చేయువారు గనుక వారు వినినను వినకపోయినను నేను సెలవిచ్చిన మాటను నీవు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యజ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రపుత్రుడా, వారు తిరుగుబాటు చేసినట్లు నీవు చేయక నేను నీతో చెప్పు మాటను విని నోరుతెర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ిచ్చుదాని భుజించుము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ేను చూచుచుండగా గ్రంథమును పట్టుకొనిన యొక చెయ్యి నా యొద్దకు చాపబడెను. ఆయన దాని నాముందర వి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లోపటను వెలుపటను వ్రాయబడినదై యుండెను; మహా విలాపమును మనోదుఃఖమును రోదనమును అని అంద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రపుత్రుడా, నీవు చక్కగా నిలువబడుము, నేను నీతో మాటలాడవలెను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రాయబడ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యన నాతో మాటలాడి నప్పుడు ఆత్మ నాలోనికివచ్చి నన్ను నిలువబెట్టెను; అప్పుడు నాతో మాటలాడినవాని స్వ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యన నాతో ఇట్లనెనునరపుత్రుడా, నా మీద తిరుగుబాటు చేసిన జనులయొద్దకు ఇశ్రాయేలీయుల యొద్దకు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పుచున్నాను; వారును వారి పితరులును నేటివరకును నామీద తిరుగుబాటు చేసినవ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రు సిగ్గుమాలిన వారును కఠినహృదయులునై యున్నారు, వారి యొద్దకు నేను నిన్ను పంపుచున్నాను,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ుబాటు చే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ారు గనుక వారు వినినను వినకపోయినను తమ మధ్య ప్రవక్తయున్నాడని వారు తెలిసికొనునట్లుప్రభువగ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2026-08-02T23:28:20Z</dcterms:created>
  <dcterms:modified xsi:type="dcterms:W3CDTF">2026-08-02T23:28:20Z</dcterms:modified>
  <dc:title>எசேக்கியேல்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