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ங்கள் பிதாக்களுடைய நாட்களாகிய பூர்வநாட்களில் நீர் நடப்பித்த கிரியைகளை அவர்கள் எங்களுக்கு அறிவித்தார்கள்; அவைகளை எங்கள் காதுகளால் கேட்ட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ங்கள் பிதாக்களுடைய நாட்களாகிய பூர்வநாட்களில் நீர் நடப்பித்த கிரியைகளை அவர்கள் எங்களுக்கு அறிவித்தார்கள்; அவைகளை எங்கள் காதுகளால் கேட்ட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உம்முடைய கையினாலே ஜாதிகளைத் துரத்தி, இவர்களை நாட்டி; ஜனங்களைத் துன்பப்படுத்தி, இவர்களைப் பரவப்பண்ண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உம்முடைய கையினாலே ஜாதிகளைத் துரத்தி, இவர்களை நாட்டி; ஜனங்களைத் துன்பப்படுத்தி, இவர்களைப் பரவப்பண்ண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பட்டயத்தால் தேசத்தைக் கட்டிக்கொள்ளவில்லை; அவர்கள் புயமும் அவர்களை இரட்சிக்கவில்லை; நீர் அவர்கள்மேல் பிரியமாயிருந்தபடியால், உம்முடைய வலதுகரமும், உம்முடைய புயமும், உம்முடைய முகத்தின் பிரகாசமும் அவர்களை இரட்சி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பட்டயத்தால் தேசத்தைக் கட்டிக்கொள்ளவில்லை; அவர்கள் புயமும் அவர்களை இரட்சிக்கவில்லை; நீர் அவர்கள்மேல் பிரியமாயிருந்தபடியால், உம்முடைய வலதுகரமும், உம்முடைய புயமும், உம்முடைய முகத்தின் பிரகாசமும் அவர்களை இரட்சித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நீர் என் ராஜா, யாக்கோபுக்கு இரட்சிப்பைக் கட்டளையி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எங்கள் சத்துருக்களைக் கீழே விழத்தாக்கி எங்களுக்கு விரோதமாய் எழும்புகிறவர்களை உம்முடைய நாமத்தினால் மிதிப்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வில்லை நான் நம்பேன். என் பட்டயம் என்னை இரட்சிப்ப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ே எங்கள் சத்துருக்களினின்று எங்களை இரட்சித்து, எங்களைப் பகைக்கிறவர்களை அகப்படுத்த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க்குள் நித்தம் மேன்மை பாராட்டுவோம்; உமது நாமத்தை என்றென்றைக்கும் துதிப்போம்.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க்குள் நித்தம் மேன்மை பாராட்டுவோம்; உமது நாமத்தை என்றென்றைக்கும் துதிப்போம்.(சேலா.)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ங்களைத் தள்ளிவிட்டு, நாணப்பண்ணுகிறீர்; எங்கள் சேனைகளுடனே செல்லாதிருக்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த்துருவுக்கு நாங்கள் இடைந்து பின்னிட்டுத் திரும்பிப்போகப் பண்ணுகிறீர்; எங்கள் பகைஞர் தங்களுக்கென்று எங்களைக் கொள்ளையிட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த்துருவுக்கு நாங்கள் இடைந்து பின்னிட்டுத் திரும்பிப்போகப் பண்ணுகிறீர்; எங்கள் பகைஞர் தங்களுக்கென்று எங்களைக் கொள்ளையிட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எங்களை ஆடுகளைப்போல இரையாக ஒப்புக்கொடுத்து, ஜாதிகளுக்குள்ளே எங்களைச் சிதறடிக்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எங்களை ஆடுகளைப்போல இரையாக ஒப்புக்கொடுத்து, ஜாதிகளுக்குள்ளே எங்களைச் சிதறடிக்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உம்முடைய ஜனங்களை இலவசமாக விற்கிறீர்; அவர்கள் கிரயத்தினால் உமக்கு லாபமில்லைய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அயலாருக்கு எங்களை நிந்தையாகவும், எங்கள் சுற்றுப்புறத்தாருக்குப் பரியாசமும் சக்கந்தமுமாகவும் வைக்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அயலாருக்கு எங்களை நிந்தையாகவும், எங்கள் சுற்றுப்புறத்தாருக்குப் பரியாசமும் சக்கந்தமுமாகவும் வைக்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ஜாதிகளுக்குள்ளே பழமொழியாயிருக்கவும் ஜனங்கள் எங்களைக்குறித்துத் தலைதுலுக்கவும் செய்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ந்தித்துத் தூஷிக்கிறவனுடைய சத்தத்தினிமித்தமும், சத்துருவினிமித்தமும், பழிவாங்குகிறவனிமித்தம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இலச்சை நித்தம் எனக்கு முன்பாக இருக்கிறது; என் முகத்தின் வெட்கம் என்னை மூட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யெல்லாம் எங்கள்மேல் வந்திருந்தும், உம்மை நாங்கள் மறக்கவும் இல்லை. உம்முடைய உடன்படிக்கைக்குத் துரோகம்பண்ணவும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ங்களை வலுசர்ப்பங்களுள்ள இடத்திலே நொறுக்கி, மரண இருளினாலே எங்களை மூடியிருந்த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இருதயம் பின்வாங்கவுமில்லை, எங்கள் காலடி உம்முடைய பாதையை விட்டு விலகவும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ங்கள் எங்கள் தேவனுடைய நாமத்தை மறந்து, அந்நியதேவனை நோக்கிக் கையெடுத்திருந்தோமான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 அதை ஆராய்ந்து, விசாரியாதிருப்பாரோ? இருதயத்தின் அந்தரங்ககளை அவர் அறிந்திருக்கிறார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நிமித்தம் எந்நேரமும் கொல்லப்படுகிறோம்; அடிக்கப்படும் ஆடுகளைப்போல எண்ணப்படு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ண்டவரே, விழித்துக்கொள்ளும்; ஏன் நித்திரை பண்ணுகிறீர்? எழுந்தருளும், எங்களை என்றைக்கும் தள்ளிவிடாதிர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் உம்முடைய முகத்தை மறைத்து, எங்கள் சிறுமையையும் எங்கள் நெருக்கத்தையும் மறந்துவிடுகிறீர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ஆத்துமா புழுதிமட்டும் தாழ்ந்திருக்கிறது; எங்கள் வயிறு தரையோடு ஒட்டி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ுக்கு ஒத்தாசையாக எழுந்தருளும்; உம்முடைய கிருபையினிமித்தம் எங்களை மீட்டுவி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పూర్వకాలమున మా పితరుల దినములలో నీవు చేసినపనినిగూర్చి మేము చెవులార విని యున్నాము మా పితర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మాకు వివరి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నీ భుజబలము చేత అన్యజనులను వెళ్లగొట్టి మా పితరులను నాటితివి జనములను నిర్మూలము చేస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పింపజేస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ు తమ ఖడ్గముచేత దేశమును స్వాధీనపరచు కొనలేదు వారి బాహువు వారికి జయమియ్యలేదు నీవ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ాక్షించితివి గనుక నీ దక్షిణహస్తమే నీ బాహువే నీ ముఖకాంతియే వారికి విజయము కలుగ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వా, నీవే నా రాజవు యాకోబునకు పూర్ణరక్షణ కలుగ నాజ్ఞా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లన మా విరోధులను అణచివేయుదుము నీ నామమువలననే, మామీదికి లేచువారిని మేము త్రొక్కి వేయ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నా వింటిని నమ్ముకొనను నా కత్తియు నన్ను రక్షింపజాల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ా శత్రువుల చేతిలోనుండి మమ్మును రక్షించు వాడవు నీవే మమ్మును ద్వేషించువారిని సిగ్గుపరచువాడవు నీ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ినమెల్ల మేము దేవునియందు అతిశయపడుచున్నాము నీ నామమునుబట్టి మేము నిత్యము కృతజ్ఞతాస్తు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ుచున్నామ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యితే ఇప్పుడు నీవు మమ్మును విడనాడి అవమాన పరచియున్నావు. మాసేనలతోకూడ నీవు బయలుదేరక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శత్రువులయెదుట నిలువకుండ మమ్మును వెనుకకు పారి పోజేయుచున్నావు మమ్మును ద్వేషించ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ష్టమువచ్చినట్లు మమ్మును దోచు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భోజనపదార్థముగా ఒకడు గొఱ్ఱలను అప్పగించునట్లు నీవు మమ్మును అప్పగించియున్నావు అన్యజనుల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మ్మును చెదరగొట్టి 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ధికమైన వెల చెప్పక ధనప్రాప్తిలేకయే నీవే నీ ప్రజలను అమి్మ 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ా పొరుగువారి దృష్టికి నీవు మమ్మును నిందాస్పద ముగా చేసియున్నావు మా చుట్టు నున్న వారి దృష్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హాస్యాస్పదముగాను ఎగతాళికి కారణ ముగాను మమ్మును ఉం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న్యజనులలో మమ్మును సామెతకు హేతువుగాను ప్రజలు తల ఆడించుటకు కారణముగాను మమ్మును ఉ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న్ను నిందించి దూషించువారి మాటలు వినగా శత్రువులనుబట్టియు పగ తీర్చుకొనువారినిబ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ను దినమెల్ల నా అవమానమును తలపోయుచున్నాను సిగ్గు నా ముఖమును కమ్మ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దంతయు మా మీదికి వచ్చినను మేము నిన్ను మరువ లేదు నీ నిబంధన మీరి ద్రోహులము క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ా హృదయము వెనుకకు మరలిపోలేదు మా అడుగులు నీ మార్గమును విడిచి తొలగిపో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యితే నక్కలున్నచోట నీవు మమ్మును బహుగా నలిపియున్నావు గాఢాంధకారముచేత మమ్మును కప్ప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ా దేవుని నామమును మేము మరచియున్నయెడల అన్యదేవతలతట్టు మా చేతులు చాపియున్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హృదయ రహస్యములు ఎరిగిన దేవుడు ఆ సంగతిని పరిశోధింపక మాన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ిన్నుబట్టి దినమెల్ల మేము వధింపబడుచున్నాము వధకు సిద్ధమైన గొఱ్ఱలమని మేము ఎంచబడు చున్న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్రభువా, మేల్కొనుము నీవేల నిద్రించుచున్నావు? లెమ్ము నిత్యము మమ్మును విడనా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 ముఖమును నీ వేల మరుగుపరచి యున్నావు? మా బాధను మాకు కలుగు హింసను నీవేల మరచి య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ా ప్రాణము నేలకు క్రుంగియున్నది మా శరీరము నేలను పట్ట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ా సహాయమునకు లెమ్ము నీ కృపనుబట్టి మమ్మును విమోచ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2026-10-20T07:32:50Z</dcterms:created>
  <dcterms:modified xsi:type="dcterms:W3CDTF">2026-10-20T07:32:50Z</dcterms:modified>
  <dc:title>కీర్తనలు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