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் தொண்ணூற்றொன்பது வயதானபோது, கர்த்தர் ஆபிராமுக்குத் தரிசனமாகி: நான் சர்வவல்லமையுள்ள தேவன்; நீ எனக்கு முன்பாக நடந்துகொண்டு உத்தமனாயிர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் தொண்ணூற்றொன்பது வயதானபோது, கர்த்தர் ஆபிராமுக்குத் தரிசனமாகி: நான் சர்வவல்லமையுள்ள தேவன்; நீ எனக்கு முன்பாக நடந்துகொண்டு உத்தமனாயிர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ம் எனக்கும் நடுவாக என் உடன்படிக்கையை ஏற்படுத்தி, உன்னை மிகவும் திரளாய்ப் பெருகப்பண்ணுவே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ம் எனக்கும் நடுவாக என் உடன்படிக்கையை ஏற்படுத்தி, உன்னை மிகவும் திரளாய்ப் பெருகப்பண்ணுவேன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பிராம் முகங்குப்புற விழுந்து வணங்கினான். தேவன் அவனோடே பேசி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ோடே பண்ணுகிற என் உடன்படிக்கை என்னவென்றால், நீ திரளான ஜாதிகளுக்குத் தகப்பனா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ி உன் பேர் ஆபிராம் என்னப்படாமல், நான் உன்னைத் திரளான ஜாதிகளுக்குத் தகப்பனாக ஏற்படுத்தினபடியால், உன் பேர் ஆபிரகாம் என்ன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ி உன் பேர் ஆபிராம் என்னப்படாமல், நான் உன்னைத் திரளான ஜாதிகளுக்குத் தகப்பனாக ஏற்படுத்தினபடியால், உன் பேர் ஆபிரகாம் என்ன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ை மிகவும் அதிகமாய்ப் பலுகப்பண்ணி, உன்னிலே ஜாதிகளை உண்டாக்குவேன்; உன்னிடத்திலிருந்து ராஜாக்கள் தோன்ற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ை மிகவும் அதிகமாய்ப் பலுகப்பண்ணி, உன்னிலே ஜாதிகளை உண்டாக்குவேன்; உன்னிடத்திலிருந்து ராஜாக்கள் தோன்ற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க்கும் உனக்குப் பின்வரும் உன் சந்ததிக்கும் நான் தேவனாயிருக்கும்படி எனக்கும் உனக்கும், உனக்குப்பின் தலைமுறை தலைமுறையாக வரும் உன் சந்ததிக்கும் நடுவே, என் உடன்படிக்கையை நித்திய உடன்படிக்கையாக ஸ்தாபி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க்கும் உனக்குப் பின்வரும் உன் சந்ததிக்கும் நான் தேவனாயிருக்கும்படி எனக்கும் உனக்கும், உனக்குப்பின் தலைமுறை தலைமுறையாக வரும் உன் சந்ததிக்கும் நடுவே, என் உடன்படிக்கையை நித்திய உடன்படிக்கையாக ஸ்தாப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ரதேசியாய்த் தங்கிவருகிற கானான் தேசமுழுவதையும், உனக்கும் உனக்குப் பின்வரும் உன் சந்ததிக்கும் நித்திய சுதந்தரமாகக் கொடுத்து, நான் அவர்களுக்குத் தேவனாயிருப்பே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ரதேசியாய்த் தங்கிவருகிற கானான் தேசமுழுவதையும், உனக்கும் உனக்குப் பின்வரும் உன் சந்ததிக்கும் நித்திய சுதந்தரமாகக் கொடுத்து, நான் அவர்களுக்குத் தேவனாயிருப்ப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தேவன் ஆபிரகாமை நோக்கி: இப்பொழுது நீயும், உனக்குப் பின் தலைமுறை தலைமுறையாக வரும் உன் சந்ததியும், என் உடன்படிக்கையைக் கைக்கொள்ள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ம் உங்களுக்கும், உனக்குப் பின்வரும் உன் சந்ததிக்கும் நடுவே உண்டாகிறதும், நீங்கள் கைக்கொள்ள வேண்டியதுமான என் உடன்படிக்கை என்னவென்றால், உங்களுக்குள் பிறக்கும் சகல ஆண்பிள்ளைகளும் விருத்தசேதனம் பண்ணப்படவேண்டும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ம் உங்களுக்கும், உனக்குப் பின்வரும் உன் சந்ததிக்கும் நடுவே உண்டாகிறதும், நீங்கள் கைக்கொள்ள வேண்டியதுமான என் உடன்படிக்கை என்னவென்றால், உங்களுக்குள் பிறக்கும் சகல ஆண்பிள்ளைகளும் விருத்தசேதனம் பண்ணப்படவேண்டும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நுனித்தோலின் மாம்சத்தை விருத்தசேதனம்பண்ணக்கடவீர்கள்; அது எனக்கும் உங்களுக்குமுள்ள உடன்படிக்கைக்கு அடையாளம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தலைமுறை தலைமுறையாகப் பிறக்கும் ஆண்பிள்ளைகளையெல்லாம் எட்டாம் நாளிலே விருத்தசேதனம்பண்ணப்படவேண்டும்; வீட்டிலே பிறந்த பிள்ளையும் உன் வித்தல்லாத அந்நியனிடத்தில் பணத்திற்குக் கொள்ளப்பட்ட எந்தப் பிள்ளையும், அப்படியே விருத்தசேதனம்பண்ணப்பட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தலைமுறை தலைமுறையாகப் பிறக்கும் ஆண்பிள்ளைகளையெல்லாம் எட்டாம் நாளிலே விருத்தசேதனம்பண்ணப்படவேண்டும்; வீட்டிலே பிறந்த பிள்ளையும் உன் வித்தல்லாத அந்நியனிடத்தில் பணத்திற்குக் கொள்ளப்பட்ட எந்தப் பிள்ளையும், அப்படியே விருத்தசேதனம்பண்ணப்பட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வீட்டிலே பிறந்த பிள்ளையும், உன் பணத்திற்குக் கொள்ளப்பட்டவனும், விருத்தசேதனம்பண்ணப்படுவது அவசியம்; இப்படி என் உடன்படிக்கை உங்கள் மாம்சத்திலே நித்திய உடன்படிக்கையாக இருக்கக் கடவ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வீட்டிலே பிறந்த பிள்ளையும், உன் பணத்திற்குக் கொள்ளப்பட்டவனும், விருத்தசேதனம்பண்ணப்படுவது அவசியம்; இப்படி என் உடன்படிக்கை உங்கள் மாம்சத்திலே நித்திய உடன்படிக்கையாக இருக்கக் கடவ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ுனித்தோலின் மாம்சம் விருத்தசேதனம்பண்ணப்படாதிருக்கிற நுனித்தோலுள்ள ஆண்பிள்ளையிருந்தால், அந்த ஆத்துமா என் உடன்படிக்கையை மீறினபடியால், தன் ஜனத்தில் இராதபடிக்கு அறுப்புண்டுபோவா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ுனித்தோலின் மாம்சம் விருத்தசேதனம்பண்ணப்படாதிருக்கிற நுனித்தோலுள்ள ஆண்பிள்ளையிருந்தால், அந்த ஆத்துமா என் உடன்படிக்கையை மீறினபடியால், தன் ஜனத்தில் இராதபடிக்கு அறுப்புண்டுபோவா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தேவன் ஆபிரகாமை நோக்கி: உன் மனைவி சாராயை இனி சாராய் என்று அழையாதிருப்பாயாக; சாராள் என்பது அவளுக்குப் பேர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ளை ஆசீர்வதித்து, அவளாலே உனக்கு ஒரு குமாரனையும் தருவேன்; அவள் ஜாதிகளுக்குத் தாயாகவும், அவளாலே ஜாதிகளின் ராஜாக்கள் உண்டாகவும், அவளை ஆசீர்வதிப்பே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ளை ஆசீர்வதித்து, அவளாலே உனக்கு ஒரு குமாரனையும் தருவேன்; அவள் ஜாதிகளுக்குத் தாயாகவும், அவளாலே ஜாதிகளின் ராஜாக்கள் உண்டாகவும், அவளை ஆசீர்வதிப்ப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ஆபிரகாம் முகங்குப்புற விழுந்து நகைத்து: நூறுவயதானவனுக்குப் பிள்ளை பிறக்குமோ? தொண்ணூறு வயதான சாராள் பிள்ளை பெறுவாளோ? என்று தன் இருதயத்திலே சொல்லிக்கொண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ஆபிரகாம் முகங்குப்புற விழுந்து நகைத்து: நூறுவயதானவனுக்குப் பிள்ளை பிறக்குமோ? தொண்ணூறு வயதான சாராள் பிள்ளை பெறுவாளோ? என்று தன் இருதயத்திலே சொல்லிக்கொண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மவேல் உமக்கு முன்பாகப் பிழைப்பானாக! என்று ஆபிரகாம் தேவனிடத்தில் விண்ணப்பம் பண்ண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: உன் மனைவியாகிய சாராள் நிச்சயமாய் உனக்கு ஒரு குமாரனைப் பெறுவாள், அவனுக்கு ஈசாக்கு என்று பேரிடுவாயாக; என் உடன்படிக்கையை அவனுக்கும் அவனுக்குப் பின்வரும் அவன் சந்ததிக்கும் நித்திய உடன்படிக்கையாக ஸ்தாபி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: உன் மனைவியாகிய சாராள் நிச்சயமாய் உனக்கு ஒரு குமாரனைப் பெறுவாள், அவனுக்கு ஈசாக்கு என்று பேரிடுவாயாக; என் உடன்படிக்கையை அவனுக்கும் அவனுக்குப் பின்வரும் அவன் சந்ததிக்கும் நித்திய உடன்படிக்கையாக ஸ்தாபி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மவேலுக்காகவும் நீ செய்த விண்ணப்பத்தைக் கேட்டேன்; நான் அவனை ஆசீர்வதித்து, அவனை மிகவும் அதிகமாகப் பலுகவும் பெருகவும் பண்ணுவேன்; அவன் பன்னிரண்டு பிரபுக்களைப் பெறுவான்; அவனைப் பெரிய ஜாதியாக்க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மவேலுக்காகவும் நீ செய்த விண்ணப்பத்தைக் கேட்டேன்; நான் அவனை ஆசீர்வதித்து, அவனை மிகவும் அதிகமாகப் பலுகவும் பெருகவும் பண்ணுவேன்; அவன் பன்னிரண்டு பிரபுக்களைப் பெறுவான்; அவனைப் பெரிய ஜாதியாக்க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மவேலுக்காகவும் நீ செய்த விண்ணப்பத்தைக் கேட்டேன்; நான் அவனை ஆசீர்வதித்து, அவனை மிகவும் அதிகமாகப் பலுகவும் பெருகவும் பண்ணுவேன்; அவன் பன்னிரண்டு பிரபுக்களைப் பெறுவான்; அவனைப் பெரிய ஜாதியாக்க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ருகிற வருஷத்தில் குறித்தகாலத்திலே சாராள் உனக்குப் பெறப்போகிற ஈசாக்கோடே நான் என் உடன்படிக்கையை உண்டாக்குவே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ஆபிரகாமோடே பேசி முடிந்த பின்பு, அவர் அவனைவிட்டு எழுந்தருள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பிரகாம் தன் குமாரனாகிய இஸ்மவேலையும், தன் வீட்டிலே பிறந்த யாவரையும், தான் பணத்திற்குக் கொண்ட அனைவருமாகிய தன் வீட்டிலுள்ள ஆண்பிள்ளைகள் எல்லாரையும் சேர்த்து. தேவன் தனக்குச் சொன்னபடி, அவர்கள் நுனித்தோலின் மாம்சத்தை அந்நாளிலேதானே விருத்தசேதனம் பண்ண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பிரகாம் தன் குமாரனாகிய இஸ்மவேலையும், தன் வீட்டிலே பிறந்த யாவரையும், தான் பணத்திற்குக் கொண்ட அனைவருமாகிய தன் வீட்டிலுள்ள ஆண்பிள்ளைகள் எல்லாரையும் சேர்த்து. தேவன் தனக்குச் சொன்னபடி, அவர்கள் நுனித்தோலின் மாம்சத்தை அந்நாளிலேதானே விருத்தசேதனம் பண்ண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பிரகாமின் நுனித்தோலின் மாம்சம் விருத்தசேதனம் பண்ணப்படும்போது, அவன் தொண்ணூற்றொன்பது வயதா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குமாரன் இஸ்மவேலுடைய நுனித்தோலின் மாம்சம் விருத்தசேதனம்பண்ணப்படும்போது, அவன் பதின்மூன்று வயதாய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ேநாளில் ஆபிரகாமும் அவன் குமாரன் இஸ்மவேலும் விருத்தசேதனம்பண்ணப்ப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ீட்டிலே பிறந்தவர்களும் அந்நியரிடத்திலே பணத்திற்குக் கொள்ளப்பட்டவர்களுமாகிய அவன் வீட்டு மனுஷர்கள் எல்லாரும் அவனோடேகூட விருத்தசேதனம்பண்ணப்ப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ீட்டிலே பிறந்தவர்களும் அந்நியரிடத்திலே பணத்திற்குக் கொள்ளப்பட்டவர்களுமாகிய அவன் வீட்டு மனுஷர்கள் எல்லாரும் அவனோடேகூட விருத்தசேதனம்பண்ணப்ப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బ్రాము తొంబదితొమి్మది యేండ్లవాడైనప్పుడు యెహోవా అతనికి ప్రత్యక్షమైనేను సర్వశక్తిగల దేవుడను;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న్నిధిలో నడుచుచు నిందారహితుడవై య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కును నీకును మధ్య నా నిబంధనను నియమించి నిన్ను అత్యధికముగా అభివృద్ధి పొందించెద నని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బ్రాము సాగిలపడియుండగా దేవుడతనితో మాటలాడి ఇదిగో నేను నియమించిన నా నిబంధన నీతో చేసియున్నా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 అనేక జనములకు తండ్రివగ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ఇకమీదట నీ పేరు అబ్రాము అనబడదు; నిన్ను అనేక జనములకు తండ్రినిగా నియమించితిని గనుక నీ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్రాహాము అన 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కు అత్యధికముగా సంతానవృద్ధి కలుగజేసి నీలోనుండి జనములు వచ్చునట్లు నియమించుదును, రాజు 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లోనుండి వ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నీకును నీ తరువాత నీ సంతానమునకును దేవుడనై యుండునట్లు, నాకును నీకును, నీ తరువాత వారి తర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సంతతికిని మధ్య నా నిబంధనను నిత్యనిబంధనగా స్థిరపర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కును నీతరు వాత నీ సంతతికిని నీవు పరదేశివైయున్న దేశమును, అనగా కనానను దేశమంత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త్యస్వాస్థ్యముగా ఇచ్చి వారికి దేవుడనై యుందున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దేవుడునీవును, నీవు మాత్రమే గాక నీ తరువాత వారి తరములలో నీ సంతతియు నా నిబంధనను గైకొన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కును నీకును నీ తరువాత నీ సంతతికిని మధ్య మీరు గైకొనవలసిన నా నిబంధన యేదనగామీలో ప్రతి మగవా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న్నతి పొంద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ీరు మీ గోప్యాంగచర్మమున సున్నతి పొందవలెను. అది నాకు నీకు మధ్యనున్న నిబంధనకు సూచన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ఎనిమిది దినముల వయస్సుగలవాడు, అనగా నీ యింట పుట్టినవాడైనను, నీ సంతానము కాని అన్యునియొద్ద వెండ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బడినవాడైనను, మీ తరములలో ప్రతి మగవాడు మీలో సున్నతి పొంద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యింట పుట్టినవాడును నీ వెండితో కొనబడినవాడును, తప్పక సున్నతి పొందవలెను. అప్పుడు నా నిబంధన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రీర మందు నిత్య నిబంధన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ున్నతి పొందని మగవాడు, అనగా ఎవని గోప్యాంగచర్మమున సున్నతి చేయబడదో అట్టివాడు తన జనులలోనుండి కొ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య బడును. వాడు నా నిబంధనను మీరియున్నాడని అబ్రాహామ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 దేవుడునీ భార్యయైన శారయి పేరు శారయి అనవద్దు; ఏలయనగా ఆమె పేరు శార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ేనామెను ఆశీర్వదించి ఆమెవలన నీకు కుమారుని కలుగజేసెదను; నేనామెను ఆశీర్వదించెదను; ఆమె జనమ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్లియై యుండును; జనముల రాజులు ఆమెవలన కలు గుదురని అబ్రాహామ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అబ్రాహాము సాగిలపడి నవి్వనూరేండ్ల వానికి సంతానము కలుగునా? తొంబదియేండ్ల శారా కనునా?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స్సులో అను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బ్రాహాముఇష్మాయేలు నీ సన్నిధిని బ్రదుక ననుగ్రహించుము అని దేవున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ేవుడునీ భార్యయైన శారా నిశ్చయముగా నీకు కుమారుని కనును; నీవతనికి ఇస్సాకు అను పేరు పెట్టుదువ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తరువాత అతని సంతానముకొరకు నిత్యనిబంధనగా నా నిబంధనను అతనితో స్థిరపర 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ఇష్మాయేలునుగూర్చి నీవు చేసిన మనవి నేను వింటిని. ఇదిగో నేనతనిని ఆశీర్వదించి అతనికి సంతానాభివృద్ధ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సి అత్యధిక ముగా అతని విస్తరింపజేసెదను; అతడు పండ్రెండు మంది రాజులను కనును; అతనిని గొప్ప జన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ద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యితే వచ్చు సంవత్సరము ఈ కాల మందు శారా నీకు కనబోవు ఇస్సాకుతో నా నిబంధనను స్థిరపరచెద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ేవుడు అబ్రాహాముతో మాటలాడుట చాలించిన తరువాత అతని యొద్దనుండి పరమునకు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ప్పుడు అబ్రా హాము తన కుమారుడైన ఇష్మాయేలును, తన యింట పుట్టిన వారినందరిని, తన వెండితో కొన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ందరిని, అబ్రాహాము ఇంటి మనుష్యులలో ప్రతివానిని పట్టుకొని దేవు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బ్రాహాము గోప్యాంగ చర్మము సున్నతి చేయబడినప్పుడు అతడు తొంబది తొమి్మది యేండ్ల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తని కుమారుడైన ఇష్మాయేలు గోప్యాంగచర్మము సున్నతి చేయబడినప్పుడు అతడు పదుమూడేండ్ల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ఒక్కదినమందే అబ్రా హామును అతని కుమారుడైన ఇష్మాయేలును సున్నతి ప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తని యింట పుట్టినవారును అన్యునియొద్ద వెండితో కొనబడినవారును అతని యింటిలోని పురుషు లందరును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డ సున్నతి ప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2026-10-21T01:59:05Z</dcterms:created>
  <dcterms:modified xsi:type="dcterms:W3CDTF">2026-10-21T01:59:05Z</dcterms:modified>
  <dc:title>ఆదికాండము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