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நிற்கையில் இவைகளும் நின்றன; அவைகள் எழும்புகையில் இவைகளும் எழும்பின; ஜீவனுடைய ஆவி இவைகளில்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நிற்கையில் இவைகளும் நின்றன; அவைகள் எழும்புகையில் இவைகளும் எழும்பின; ஜீவனுடைய ஆவி இவைகளில் இ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கேருபீன்களுடைய தலைக்குமேல் இருந்த மண்டலத்தில் இந்திரநீலரத்தினம்போன்ற சிங்காசனச் சாயலான ஒரு தோற்றத்தைக் கண்டேன்; அது அவைகளுக்குமேல் காண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கேருபீன்களுடைய தலைக்குமேல் இருந்த மண்டலத்தில் இந்திரநீலரத்தினம்போன்ற சிங்காசனச் சாயலான ஒரு தோற்றத்தைக் கண்டேன்; அது அவைகளுக்குமேல் காண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சணல்நூல் அங்கி தரித்திருந்த புருஷனை நோக்கி: நீ கேருபீனின் கீழ் இருக்கிற சக்கரங்களுக்கு நடுவிலே பிரவேசித்து, கேருபீன்களின் நடுவே இருக்கிற அக்கினித்தழலில் உன் கை நிறைய எடுத்து, அதை நகரத்தின்மேல் இறையென்றார்; அப்படியே அவன் என் கண்காண உள்ளே பிரவேச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சணல்நூல் அங்கி தரித்திருந்த புருஷனை நோக்கி: நீ கேருபீனின் கீழ் இருக்கிற சக்கரங்களுக்கு நடுவிலே பிரவேசித்து, கேருபீன்களின் நடுவே இருக்கிற அக்கினித்தழலில் உன் கை நிறைய எடுத்து, அதை நகரத்தின்மேல் இறையென்றார்; அப்படியே அவன் என் கண்காண உள்ளே பிரவேச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சணல்நூல் அங்கி தரித்திருந்த புருஷனை நோக்கி: நீ கேருபீனின் கீழ் இருக்கிற சக்கரங்களுக்கு நடுவிலே பிரவேசித்து, கேருபீன்களின் நடுவே இருக்கிற அக்கினித்தழலில் உன் கை நிறைய எடுத்து, அதை நகரத்தின்மேல் இறையென்றார்; அப்படியே அவன் என் கண்காண உள்ளே பிரவேச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ருஷன் உள்ளே பிரவேசிக்கையில், கேருபீன்கள் ஆலயத்தின் வலது புறத்தில் நின்றன; ஒரு மேகம் உட்பிராகாரத்தை நிரப்ப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ருஷன் உள்ளே பிரவேசிக்கையில், கேருபீன்கள் ஆலயத்தின் வலது புறத்தில் நின்றன; ஒரு மேகம் உட்பிராகாரத்தை நிரப்ப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மகிமை ஆலயத்தின் வாசற்படியைவிட்டுப் புறப்பட்டு, கேருபீன்களின்மேல் நின்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மகிமை கேருபீனின் மேலிருந்து எழும்பி, ஆலயத்தின் வாசற்படியிலே வந்தது; ஆலயம் மேகத்தினாலே நிறைந்திருந்தது, பிராகாரமும் கர்த்தருடைய மகிமையின் பிரகாசத்தினால் நிரம்ப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மகிமை கேருபீனின் மேலிருந்து எழும்பி, ஆலயத்தின் வாசற்படியிலே வந்தது; ஆலயம் மேகத்தினாலே நிறைந்திருந்தது, பிராகாரமும் கர்த்தருடைய மகிமையின் பிரகாசத்தினால் நிரம்ப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ேருபீன்களுடைய செட்டைகளின் இரைச்சல் சர்வத்துக்கும் வல்ல தேவன் பேசுகையில் உண்டாகும் சத்தம்போல வெளிப்பிராகாரமட்டும் கேட்கப்ப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ேருபீன்களுடைய செட்டைகளின் இரைச்சல் சர்வத்துக்கும் வல்ல தேவன் பேசுகையில் உண்டாகும் சத்தம்போல வெளிப்பிராகாரமட்டும் கேட்கப்ப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கேருபீன்கள் தங்கள் செட்டைகளை விரித்து, என் கண் காண பூமியைவிட்டு எழும்பின; அவைகள் புறப்படுகையில் சக்கரங்களும் அவைகளுக்குச் சரியாய்ச் சென்றன; கர்த்தருடைய ஆலயத்தின் கிழக்கு வாசலிலே போய் நிற்க,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கேருபீன்கள் தங்கள் செட்டைகளை விரித்து, என் கண் காண பூமியைவிட்டு எழும்பின; அவைகள் புறப்படுகையில் சக்கரங்களும் அவைகளுக்குச் சரியாய்ச் சென்றன; கர்த்தருடைய ஆலயத்தின் கிழக்கு வாசலிலே போய் நிற்க,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கேருபீன்கள் தங்கள் செட்டைகளை விரித்து, என் கண் காண பூமியைவிட்டு எழும்பின; அவைகள் புறப்படுகையில் சக்கரங்களும் அவைகளுக்குச் சரியாய்ச் சென்றன; கர்த்தருடைய ஆலயத்தின் கிழக்கு வாசலிலே போய் நிற்க,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ணல்நூல் அங்கி தரித்திருந்த புருஷனை நோக்கி: நீ கேருபீன்களுக்குள் சக்கரங்களின் நடுவிலிருந்து அக்கினியை எடு என்று கட்டளையிட்டவுடனே, அவன் உள்ளே பிரவேசித்து சக்கரங்களண்டையிலே நி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ணல்நூல் அங்கி தரித்திருந்த புருஷனை நோக்கி: நீ கேருபீன்களுக்குள் சக்கரங்களின் நடுவிலிருந்து அக்கினியை எடு என்று கட்டளையிட்டவுடனே, அவன் உள்ளே பிரவேசித்து சக்கரங்களண்டையிலே நி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ு நான் கேபார் நதியண்டையிலே இஸ்ரவேலின் தேவனுக்குக் கீழே இருக்கக்கண்ட அந்த ஜீவன்தானே; அவைகள் கேருபீன்கள் என்று அறிந்துகொண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ு நான் கேபார் நதியண்டையிலே இஸ்ரவேலின் தேவனுக்குக் கீழே இருக்கக்கண்ட அந்த ஜீவன்தானே; அவைகள் கேருபீன்கள் என்று அறிந்துகொண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ேருபீன்களுக்குள்ளே ஒரு கேருபீன் தன் கையைக் கேருபீன்களின் நடுவில் இருக்கிற அக்கினியில் நீட்டி, அதில் எடுத்து, சணல்நூல் அங்கி தரித்திருந்த புருஷனுடைய கையில் கொடுத்தான்; அவன் அதை வாங்கிக் கொண்டு வெளியே வ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ேருபீன்களுக்குள்ளே ஒரு கேருபீன் தன் கையைக் கேருபீன்களின் நடுவில் இருக்கிற அக்கினியில் நீட்டி, அதில் எடுத்து, சணல்நூல் அங்கி தரித்திருந்த புருஷனுடைய கையில் கொடுத்தான்; அவன் அதை வாங்கிக் கொண்டு வெளியே வ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ில் ஒவ்வொன்றுக்கு நாலு முகமும், ஒவ்வொன்றுக்கு நாலு செட்டைகளும் இருந்தன; அவைகளுடைய செட்டைகளின் கீழ் மனுஷகைகளின் சாயல் இ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ேருபீன்களுடைய செட்டைகளின் கீழ் மனுஷர் கையின் சாயலானது காணப்ப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ுடைய முகங்கள் நான் கேபார் நதியண்டையிலே கண்டிருந்த அந்த முகங்களின் சாயலாயிருந்தது; ஒவ்வொன்றும் தன்தன் முகத்துக்கு எதிரான திசையை நோக்கிச் சென்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ுடைய முகங்கள் நான் கேபார் நதியண்டையிலே கண்டிருந்த அந்த முகங்களின் சாயலாயிருந்தது; ஒவ்வொன்றும் தன்தன் முகத்துக்கு எதிரான திசையை நோக்கிச் சென்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கேருபீன்களண்டையில் நாலு சக்கரங்கள் இருக்கக் கண்டேன்; ஒவ்வொரு கேருபீன் அண்டையில் ஒவ்வொரு சக்கரம் இருந்தது; சக்கரங்களின் தோற்றம் படிகப்பச்சை வருணம்போல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கேருபீன்களண்டையில் நாலு சக்கரங்கள் இருக்கக் கண்டேன்; ஒவ்வொரு கேருபீன் அண்டையில் ஒவ்வொரு சக்கரம் இருந்தது; சக்கரங்களின் தோற்றம் படிகப்பச்சை வருணம்போல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நாலுக்கும் ஒரே சாயலான ரூபம் இருந்தது; சக்கரங்களின் நடுவிலே சக்கரம் இருக்குமாப்போல் காணப்ப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் ஓடுகையில் தங்கள் நாலு பக்கங்களிலும் ஓடும்; ஓடுகையில் அவைகள் திரும்பினதில்லை; தலைநோக்கும் இடத்துக்கே, அவைகள் அதின் பின்னாலே ஓடின; ஓடுகையில் அவைகள் திரும்பினத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் ஓடுகையில் தங்கள் நாலு பக்கங்களிலும் ஓடும்; ஓடுகையில் அவைகள் திரும்பினதில்லை; தலைநோக்கும் இடத்துக்கே, அவைகள் அதின் பின்னாலே ஓடின; ஓடுகையில் அவைகள் திரும்பினத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ின் உடல் அனைத்தும், அவைகளின் முதுகுகளும், அவைகளின் கைகளும், அவைகளின் செட்டைகளும், அந்தச் சக்கரங்களும், சுற்றிலும் கண்களினாலே நிறைந்திருந்தன; அவைகள் நாலுக்கும் இருந்த சக்கரங்களும் அப்படியே இருந்தன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ின் உடல் அனைத்தும், அவைகளின் முதுகுகளும், அவைகளின் கைகளும், அவைகளின் செட்டைகளும், அந்தச் சக்கரங்களும், சுற்றிலும் கண்களினாலே நிறைந்திருந்தன; அவைகள் நாலுக்கும் இருந்த சக்கரங்களும் அப்படியே இருந்தன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ச் சக்கரங்களைப் பார்த்து; சக்கரமே என்று ஒருவன் கூப்பிடுகிற சத்தத்தைக்கேட்ட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வ்வொன்றுக்கும் நாலு முகங்கள் இருந்தன; முதலாம் முகம் கேருபீன் முகமும், இரண்டாம் முகம் மனுஷமுகமும், மூன்றாம் முகம் சிங்கமுகமும், நாலாம் முகம் கழுகுமுகமுமாய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ேருபீன்கள் மேலே எழும்பின; இதுதான், நான் கேபார் நதியண்டையிலே கண்டிருந்த ஜீவ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ேருபீன்கள் மேலே எழும்பின; இதுதான், நான் கேபார் நதியண்டையிலே கண்டிருந்த ஜீவ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ருபீன்கள் செல்லுகையில் சக்கரங்கள் அவைகள் அருகே ஓடின; பூமியிலிருந்து எழும்பக் கேருபீன்கள் தங்கள் செட்டைகளை விரித்தபோது, சக்கரங்களும் அவைகளை விட்டு விலகிப்போகவ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ருபீன்கள் செல்லுகையில் சக்கரங்கள் அவைகள் அருகே ஓடின; பூமியிலிருந்து எழும்பக் கேருபீன்கள் தங்கள் செட்டைகளை விரித்தபோது, சக்கரங்களும் அவைகளை விட்டு விலகிப்போக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0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রূব দূতরা আকাশে উড়লে চাকাগুলিও তার সঙ্গে যেত| করূব দূতেরা স্থির হয়ে দাঁড়ালে চাকাগুলিও স্থ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| কারণ ঐ চাকাগুলিতে সেই প্রাণীদের আত্ম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রপর আমি করূব দূতদের মাথার ওপরের পাত্রের দিকে তাকালাম| পাত্রটিকে নীলকান্ত মণির মত পরিষ্কার নী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চ্ছিল| আর সেই পাত্রের ওপরে সিংহাসনের মত কিছু একটা দেখতে পে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যে ব্যক্তিটি সিংহাসনে বসেছিলেন তিনি মসিনা কাপড় পরা মানুষটিকে বললেন, “করূব দূতের নীচে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কাগুলি রয়েছে তার মধ্যে ঢুকে যাও| করূব দূতদের মাঝখান থেকে মুঠো করে জ্বলন্ত কযলা তুলে নিয়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 শহরের উপর ছুঁড়ে দাও|”মানুষটি আমায় অতিএম কর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মানুষটি যখন তাদের দিকে হেঁটে গেলেন সে সময় করূবদূতগণ মন্দিরের দক্ষিণ দিকে দাঁড়িয়েছিলেন| মেঘ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িতরের প্রাঙ্গণ পরিপূর্ণ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পর প্রভুর মহিমা মন্দিরের চৌকাঠ থেকে উঠে এসে করূব দূতদের উপরে অবস্থান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পর প্রভুর মহিমা মন্দিরের দরজার চৌকাঠের কাছে স্থিত করূব দূতেদের মধ্যে থেকে উঠে এল| আর ঐ মে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 পূর্ণ করল আর প্রভুর গৌরবের উজ্জ্ব্বল আলো সমস্ত প্রাঙ্গণ পূর্ণ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রূব দূতেদের ডানা ঝাপটানোর শব্দ এমনকি একেবারে বাইরের প্রাঙ্গনেও শোনা যেতে লাগল| সেই শব্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চণ্ড আওয়াজ- যেমন ঈশ্বর সর্বশক্তিমান বজ্রের রবে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রূব দূতরা ডানা তুলে আকাশে উড়ে গেল| আমি তাদের মন্দির ত্যাগ করে চলে যেতে দেখলাম| চাকাগুলিও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গেল| তারপর তারা প্রভুর মন্দিরের পূর্বদিকের দরজায এসে থামল| ইস্রায়েলের ঈশ্বরের মহিমা শূন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উপর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, সেই মসিনা কাপড় পরা লোকটিকে এক আজ্ঞা দিয়েছিলেন| ঈশ্বর বলেছিলেন চাকাগুলির মধ্যে করূ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ূতদের মাঝখানে গিয়ে কিছু গরম কযলা নিয়ে আসতে| তাই লোকটি সেখানে গিয়ে চাকার পাশে দাঁড়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খন আমি কবার নদীর ধারে দেখা দর্শনের সেই পশুদের কথা স্মরণ করলাম; যারা ইস্রায়েলের ঈশ্বরের মহি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ীচে ছিল| আর বুঝতে পারলাম যে তারা করূব দূ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রূব দূতদের এক জন হাত বাড়িয়ে তাদের মধ্যের অঞ্চল থেকে উত্তপ্ত কযলা তুলে নিলেন| তারপর তা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টির হাতে ঢেলে দিলেন| আর মানুষটি স্থান ত্যাগ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অর্থাত্‌ প্রত্যেক পশুর চারটি করে মুখ, চারটি ডানা আর ডানার তলায় মানুষের হাতের মত দেখতে হা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(করূব দূতটির ডানার তলায় মানুষের হাতের মতোই দেখতে কিছু ছিল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রূব দূতগুলির মুখগুলি ছিল দর্শনে কবার নদীর ধারে দেখা চারটি পশুর মুখের মত| আর তারা যে দিকে যে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োজা সেই দিকেই তাক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পর আমি সেখানে চারটি চাকা দেখতে পেলাম| প্রতিটি করূব দূতের পাশে একটি করে চাকা| চাকাগুলিকে স্বচ্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ুদ রঙের বৈদুর্য়্য়মণির মতো দেখাচ্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চারটি চাকা ছিল এবং তাদের প্রত্যেকেরই এক রূপ| দেখে মনে হচ্ছিল যেন চাকার মধ্যে চাকা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রা গমন করার সময় যে কোন দিকে যেতে পারত| কিন্তু গমন করার সময় করূব দূতেরা মুখ ঘোরাত না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থা যে দিকে মুখ করে থাকত সেই দিকেই যেত| চলার সময় পাশে ফিরত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দের দেহের সর্বত্র চোখে পূর্ণ| তাদের পিঠে, হাতে, ডানায ও চাকায় চোখে পূর্ণ| হ্যাঁ, চার চাক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োখে পূর্ণ ছি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শুনলাম সেই চাকাগুলিকে কেউ চিত্কার করে বলল, “ঘূর্য়্ণমান চাক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ত্যেক করূব দূতের চারটি করে মুখ ছিল| প্রথম মুখটি করূবের মুখ| দ্বিতীয়টি মানুষের মুখ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ৃতীয়টি সিংহের মুখ, আর চতুর্থটি ঈগলের মুখ| তখন আমি বুঝলাম দর্শনে যে পশুদের আমি কবার নদীর ধ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েছিলাম তা করূব দূত ছিল!তারপর সেই করূব দূতরা আকাশে উঠ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র চাকাগুলিও তাদের সঙ্গে উঠল| যখন সেই করূব দূতগুলি ডানা তুলে বাতাসে উড়ল তখন চাকাগুলি পাশ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ুরাত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2026-10-21T06:56:56Z</dcterms:created>
  <dcterms:modified xsi:type="dcterms:W3CDTF">2026-10-21T06:56:56Z</dcterms:modified>
  <dc:title>যিহিষ্কেল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