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இரட்சிப்பின் தேவனாகிய கர்த்தாவே, இரவும் பகலும் உம்மை நோக்கிக் கூப்பிட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விண்ணப்பம் உமது சமுகத்தில் வருவதாக; என் கூப்பிடுதலுக்கு உமது செவியைச் சாய்த்தருள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ஆத்துமா துக்கத்தால் நிறைந்திருக்கிறது; என் ஜீவன் பாதாளத்திற்குச் சமீபமாய் வந்த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ுழியில் இறங்குகிறவர்களோடு எண்ணப்பட்டு, பெலனற்ற மனுஷனைப் போலான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ரித்தவர்களில் ஒருவனைப்போல் நெகிழப்பட்டிருக்கிறேன்; நீர் இனி ஒருபோதும் நினையாதபடி, உமது கையால் அறுப்புண்டுபோய்ப் பிரேதக்குழிகளிலே கிடக்கிறவர்களைப் போலான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ரித்தவர்களில் ஒருவனைப்போல் நெகிழப்பட்டிருக்கிறேன்; நீர் இனி ஒருபோதும் நினையாதபடி, உமது கையால் அறுப்புண்டுபோய்ப் பிரேதக்குழிகளிலே கிடக்கிறவர்களைப் போலா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ைப் பாதாளக்குழியிலும் இருளிலும் ஆழங்களிலும் வைத்த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்முடைய கோபம் என்னை இருத்துகிறது; உம்முடைய அலைகளெல்லாவற்றினாலும் என்னை வருத்தப்படுத்துகிறீர். (சேலா.)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க்கு அறிமுகமானவர்களை எனக்குத் தூரமாக விலக்கி, அவர்களுக்கு என்னை அருவருப்பாக்கினார்; நான் வெளியே புறப்படக் கூடாதபடி அடைபட்டிருக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க்கு அறிமுகமானவர்களை எனக்குத் தூரமாக விலக்கி, அவர்களுக்கு என்னை அருவருப்பாக்கினார்; நான் வெளியே புறப்படக் கூடாதபடி அடைபட்டிருக்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க்கத்தினால் என் கண் தொய்ந்துபோயிற்று; கர்த்தாவே, அநுதினமும் நான் உம்மை நோக்கிக் கூப்பிட்டு, உமக்கு நேராக என் கைகளை விரிக்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க்கத்தினால் என் கண் தொய்ந்துபோயிற்று; கர்த்தாவே, அநுதினமும் நான் உம்மை நோக்கிக் கூப்பிட்டு, உமக்கு நேராக என் கைகளை விரிக்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ரித்தவர்களுக்கு அதிசயங்களைச் செய்வீரோ? செத்துப்போன வீரர் எழுந்து உம்மைத் துதிப்பார்களோ? (சேலா.)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ேதக்குழியில் உமது கிருபையும் அழிவில் உமது உண்மையும் விவரிக்கப்படும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ுளில் உமது அதிசயங்களும், மறதியின் பூமியில் உமது நீதியும் அறியப்படும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ோ, கர்த்தாவே, உம்மை நோக்கிக் கூப்பிடுகிறேன்; காலையிலே என் விண்ணப்பம் உமக்கு முன்பாக வர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ாவே, ஏன் என் ஆத்துமாவைத் தள்ளிவிடுகிறீர்? ஏன் உமது முகத்தை எனக்கு மறைக்கிறீர்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ிறுவயதுமுதல் நான் சிறுமைப்பட்டவனும் மாண்டுபோகிறவனுமாயிருக்கிறேன்; உம்மால் வரும் திகில்கள் என்மேல் சுமந்திருக்கிறது, நான் மனங்கலங்கு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ுடைய எரிச்சல்கள் என்மேல் புரண்டுபோகிறது; உம்முடைய பயங்கரங்கள் என்னை அதம்பண்ணு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நாடோறும் தண்ணீரைப்போல் என்னைச் சூழ்ந்து, ஏகமாய் என்னை வளைந்துகொள்ளு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நேகிதனையும் தோழனையும் எனக்குத் தூரமாக விலக்கினீர்; எனக்கு அறிமுகமானவர்கள் மறைந்துபோ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, నాకు రక్షణకర్తవగు దేవా, రాత్రివేళ నేను నీ సన్నిధిని మొఱ్ఱపెట్టు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ా ప్రార్థన నీ సన్నిధిని చేరును గాక నా మొఱ్ఱకు చెవి యొగ్గ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ేను ఆపదలతో నిండియున్నాను నా ప్రాణము పాతాళమునకు సమీపించ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సమాధిలోనికి దిగువారిలో నేనొకనిగా ఎంచబడితిని. నేను త్రాణలేనివానివలె అయ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చచ్చినవారిలో విడువబడినవాడనైతిని నేను సమాధిలో పడియున్న హతులలో ఒకనివలె అయితిని నీవి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మరింపనివారివలె అయితిని వారు నీ చేతిలోనుండి తొలగిపోయి యున్నార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గాధమైన గుంటలోను చీకటిగల చోట్లలోను అగాధ జలములలోను నీవు నన్ను పరుండబెట్టి 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 ఉగ్రత నామీద బరువుగా నున్నది నీ తరంగములన్నియు నన్ను ముంచుచున్నవి. 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ా నెళవరులను నాకు దూరముగా నీవు ఉంచి యున్నావు నీవు వారి దృష్టికి నన్ను హేయునిగా చేసియున్న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లుపలికి రావల్ల గాకుండ నేను బంధింపబడి యున్న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బాధచేత నా కన్ను క్షీణించుచున్నది యెహోవా, ప్రతిదినము నేను నీకు మొఱ్ఱపెట్టు చున్నాను నీవైపు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ులు చాప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ృతులకు నీవు అద్భుతములు చూపెదవా? ప్రేతలు లేచి నిన్ను స్తుతించెదరా?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సమాధిలో నీ కృపను ఎవరైన వివరింతురా? నాశనకూపములో నీ విశ్వాస్యతను ఎవరైన చెప్పు కొందు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ంధకారములో నీ అద్భుతములు తెలియనగునా? పాతాళములో నీ నీతి తెలియనగ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యెహోవా, నేను నీతోనే మనవి చేయుచున్నాను ఉదయమున నా ప్రార్థన నిన్ను ఎదుర్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యెహోవా, నీవు నన్ను విడుచుట యేల? నీ ముఖము నాకు చాటు చేయుట యే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బాల్యమునుండి నేను బాధపడి చావునకు సిద్ధమైతిని నీవు పెట్టు భయముచేత నేను కలవరపడ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ీ కోపాగ్ని నా మీదికి పొర్లియున్నది నీ మహా భయములు నన్ను సంహరించి 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ీళ్లు ఆవరించునట్లు అవి దినమంత నన్ను ఆవరించు చున్నవి అవి నన్ను చుట్టూర చుట్టుకొని యున్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ా ప్రియులను స్నేహితులను నీవు నాకు దూరముగా ఉంచియున్నావు చీకటియే నాకు బంధువర్గ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2026-10-20T07:34:01Z</dcterms:created>
  <dcterms:modified xsi:type="dcterms:W3CDTF">2026-10-20T07:34:01Z</dcterms:modified>
  <dc:title>కీర్తనలు : 88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