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 என்றும் சொன்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మేము నీకు కృతజ్ఞతాస్తుతులు చెల్లించు చున్నాము నీవు సమీపముగా నున్నావని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చున్నాము నరులు నీ ఆశ్చర్యకార్యములను వివ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యుక్తకాలమును కనిపెట్టుచున్నాను నేనే న్యాయమునుబట్టి తీర్పు తీర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ూమియు దాని నివాసులందరును లయమగునప్పుడు నేనే దాని స్తంభములను నిలుపుదు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హంకారులై యుండకుడని అహంకారులకు నేను ఆజ్ఞ ఇ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ొమ్ము ఎత్తకుడి, ఎత్తుగా కొమ్ము ఎత్తకుడి పొగరుపట్టిన మాటలాడకుడి అని భక్తిహీనులకు నేను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ూర్పునుండియైనను పడమటినుండియైనను అరణ్యమునుండియైనను హెచ్చు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ే తీర్పు తీర్చువాడు ఆయన ఒకని తగ్గించును ఒకని హెచ్చ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చేతిలో ఒక పాత్రయున్నది అందులోని ద్రాక్షారసము పొంగుచున్నది, అది సంబారముతో నిండియున్నద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నిది పోయుచున్నాడు భూమిమీదనున్న భక్తిహీనులందరు మడ్డితోకూడ దానిని పీల్చి మింగివ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ైతే నిత్యము ఆయన స్తుతిని ప్రచురము చేయు దును యాకోబు దేవుని నేను నిత్యమ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క్తిహీనుల కొమ్ములనన్నిటిని నేను విరుగగొట్టెదను నీతిమంతుల కొమ్ములు హెచ్చ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2026-10-20T07:32:58Z</dcterms:created>
  <dcterms:modified xsi:type="dcterms:W3CDTF">2026-10-20T07:32:58Z</dcterms:modified>
  <dc:title>కీర్తనలు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