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ின் நீதிமொழிகள்: ஞானமுள்ள மகன் தகப்பனைச் சந்தோஷப்படுத்துகிறான்; மூடத்தனமுள்ளவனோ தாய்க்குச் சஞ்சல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த்தின் திரவியங்கள் ஒன்றுக்கும் உதவாது; நீதியோ மரணத்துக்குத் தப்புவ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திமான்களைப் பசியினால் வருந்தவிடார்; துன்மார்க்கருடைய பொருளையோ அகற்றிவ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ற்கையால் வேலைசெய்கிறவன் ஏழையாவான்; சுறுசுறுப்புள்ளவன் கையோ செல்வத்தை உண்டா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ைகாலத்தில் சேர்க்கிறவன் புத்தியுள்ள மகன்; அறுப்புக்காலத்தில் தூங்குகிறவனோ இலச்சையை உண்டாக்குகிற மக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ுடைய சிரசின்மேல் ஆசீர்வாதங்கள் தங்கும்; கொடுமையோ துன்மார்க்கனுடைய வாயை அட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ேர் புகழ்பெற்று விளங்கும்; துன்மார்க்கனுடைய பேரோ அழிந்து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ில் ஞானமுள்ளவன் கட்டளைகளை ஏற்றுக்கொள்ளுகிறான்; அலப்புகிற மூடனோ விழ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த்தமமாய் நடக்கிறவன் பத்திரமாய் நடக்கிறான்; கோணலான வழிகளில் நடக்கிறவனோ கண்டுபிடிக்கப்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ண்சாடை காட்டுகிறவன் நோவு உண்டாக்குகிறான்; அலப்புகிற மூடன் விழ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டைய வாய் ஜீவஊற்று; கொடுமையோ துன்மார்க்கனுடைய வாயை அடை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கை விரோதங்களை எழுப்பும்; அன்போ சகல பாவங்களையும் மூ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்திமானுடைய உதடுகளில் விளங்குவது ஞானம்; மதிகேடனுடைய முதுகுக்கு ஏற்றது பிரம்ப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வான்கள் அறிவைச் சேர்த்துவைக்கிறார்கள்; மூடனுடைய வாய்க்குக் கேடு சமீபித்த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ஐசுவரியவானுடைய பொருள் அவனுக்கு அரணான பட்டணம்; ஏழைகளின் வறுமையோ அவர்களைக் கலங்கப்பண்ண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மானுடைய பிரயாசம் ஜீவனையும், துன்மார்க்கனுடைய விளைவோ பாவத்தையும் பிறப்ப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த்திமதிகளைக் காத்துக்கொள்ளுகிறவன் ஜீவவழியில் இருக்கிறான்; கண்டனையை (கண்டிப்பை) வெறுக்கிறவனோ மோசம்போ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ையை மறைக்கிறவன் பொய்உதடன்; புறங்கூறுகிறவன் மதிகேட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ொற்களின் மிகுதியில் பாவமில்லாமற்போகாது; தன் உதடுகளை அடக்குகிறவனோ புத்திம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திமானுடைய நாவு சுத்தவெள்ளி; துன்மார்க்கனுடைய மனம் அற்பவிலையும் பெற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ுடைய உதடுகள் அநேகரைப் போஷிக்கும்; மூடரோ மதியீனத்தினால் மாள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ஆசீர்வாதமே ஐசுவரியத்தைத் தரும்; அதனோடே அவர் வேதனையைக் கூ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வினைசெய்வது மூடனுக்கு விளையாட்டு; புத்திமானுக்கோ ஞானம் உ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ுன்மார்க்கன் பயப்படும் காரியம் அவனுக்கு வந்து நேரிடும்; நீதிமான் விரும்புகிற காரியம் அவனுக்குக் கொடுக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ழல்காற்று கடந்துபோவதுபோல் துன்மார்க்கன் கடந்துபோவான்; நீதிமானோ நித்திய அஸ்திபாரமுள்ள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ற்களுக்குக் காடியும், கண்களுக்குப் புகையும் எப்படியிருக்கிறதோ, அப்படியே சோம்பேறியும் தன்னை அனுப்புகிறவர்களுக்கு இ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க்குப் பயப்படுதல் ஆயுசுநாட்களைப் பெருகப்பண்ணும்; துன்மார்க்கருடைய வருஷங்களோ குறுகி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மான்களின் நம்பிக்கை மகிழ்ச்சியாகும்; துன்மார்க்கருடைய அபேட்சையோ அழ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ின் வழி உத்தமர்களுக்கு அரண்; அக்கிரமக்காரருக்கோ கலக்க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் என்றும் அசைக்கப்படுவதில்லை; துன்மார்க்கர் பூமியில் வசி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மானுடைய வாய் ஞானத்தை வெளிப்படுத்தும்; மாறுபாடுள்ள நாவோ அறுப்புண்டுப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ுடைய உதடுகள் பிரியமானவைகளைப் பேச அறியும்; துன்மார்க்கருடைய வாயோ மாறுபாட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്ഞാനമുള്ള മകൻ അപ്പനെ സന്തോഷിപ്പിക്കുന്നു; ഭോഷനായ മകൻ അമ്മെക്കു വ്യസനഹേതുവ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ുഷ്ടതയാൽ സമ്പാദിച്ച നിക്ഷേപങ്ങൾ ഉപകരിക്കുന്നില്ല; നീതിയോ മരണത്തിൽനിന്നു വിടു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നീതിമാനെ പട്ടിണി കിടത്തുകയില്ല; ദുഷ്ടന്മാരുടെ കൊതിയോ അവൻ തള്ള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ടിയുള്ള കൈകൊണ്ടു പ്രവർത്തിക്കുന്നവൻ ദരിദ്രനായ്തീരുന്നു; ഉത്സാഹിയുടെ കയ്യോ സമ്പത്തു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േനൽക്കാലത്തു ശേഖരിച്ചുവെക്കുന്നവൻ ബുദ്ധിമാൻ; കൊയ്ത്തുകാലത്തു ഉറങ്ങുന്നവനോ നാണംക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തിമാന്റെ ശിരസ്സിന്മേൽ അനുഗ്രഹങ്ങൾ വരുന്നു; എന്നാൽ ദുഷ്ടന്മാരുടെ വായെ സാഹസംമൂ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തിമാന്റെ ഓർമ്മ അനുഗ്രഹിക്കപ്പെട്ടതു; ദുഷ്ടന്മാരുടെ പേരോ കെട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ജ്ഞാനഹൃദയൻ കല്പനകളെ കൈക്കൊള്ളുന്നു; വിടുവായനായ ഭോഷനോ വീണ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േരായി നടക്കുന്നവൻ നിർഭയമായി നടക്കുന്നു; നടപ്പിൽ വക്രതയുള്ളവനോ വെളിപ്പെട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ണ്ണുകൊണ്ടു ആംഗ്യം കാട്ടുന്നവൻ ദുഃഖം വരുത്തുന്നു; തുറന്നു ശാസിക്കുന്നവനോ സമാധാനം ഉ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തിമാന്റെ വായ് ജീവന്റെ ഉറവാകുന്നു. എന്നാൽ ദുഷ്ടന്മാരുടെ വായെ സാഹസംമൂ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ക വഴക്കുകൾക്കു കാരണം ആകുന്നു; സ്നേഹമോ, സകലലംഘനങ്ങളെയും മൂ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ിവേകിയുടെ അധരങ്ങളിൽ ജ്ഞാനം ഉണ്ടു; ബുദ്ധിഹീനന്റെ മുതുകിന്നോ വടികൊള്ള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്ഞാനികൾ പരിജ്ഞാനം അടക്കിവെക്കുന്നു; ഭോഷന്റെ വായോ അടുത്തിരിക്കുന്ന നാശ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ധനവാന്റെ സമ്പത്തു, അവന്നു ഉറപ്പുള്ളോരു പട്ടണം; എളിയവരുടെ നാശമോ അവരുടെ ദാരിദ്ര്യ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തിമാന്റെ സമ്പാദ്യം ജീവഹേതുവും ദുഷ്ടന്റെ ആദായം പാപകാരണ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്രബോധനം പ്രമാണിക്കുന്നവൻ ജീവമാർഗ്ഗത്തിൽ ഇരിക്കുന്നു; ശാസന ത്യജിക്കുന്നവനോ ഉഴന്നുന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ക മറെച്ചുവെക്കുന്നവൻ പൊളിവായൻ; ഏഷണി പറയുന്നവൻ ഭോഷ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ാക്കു പെരുകിയാൽ ലംഘനം ഇല്ലാതിരിക്കയില്ല; അധരങ്ങളെ അടക്കുന്നവനോ ബുദ്ധിമ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തിമാന്റെ നാവു മേത്തരമായ വെള്ളി; ദുഷ്ടന്മാരുടെ ഹൃദയമോ നിസ്സാ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തിമാന്റെ അധരങ്ങൾ പലരെയും പോഷിപ്പിക്കും; ഭോഷന്മാരോ ബുദ്ധിഹീനതയാൽ മ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യുടെ അനുഗ്രഹത്താൽ സമ്പത്തുണ്ടാകുന്നു; അദ്ധ്വാനത്താൽ അതിനോടു ഒന്നും കൂട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ോഷം ചെയ്യുന്നതു ഭോഷന്നു കളിയാകുന്നു; ജ്ഞാനം വിവേകിക്കു അങ്ങ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ുഷ്ടൻ പേടിക്കുന്നതു തന്നേ അവന്നു ഭവിക്കും; നീതിമാന്മാരുടെ ആഗ്രഹമോ സ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ുഴലിക്കാറ്റു കടന്നുപോകുമ്പോൾ ദുഷ്ടൻ ഇല്ലാതെയായി; നീതിമാനോ ശാശ്വതമായ അടിസ്ഥാനം ഉള്ള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ചൊറുക്ക പല്ലിന്നും പുക കണ്ണിന്നും ആകുന്നതുപോലെ മടിയൻ തന്നേ അയക്കുന്നവർക്ക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ഹോവാഭക്തി ആയുസ്സിനെ ദീർഘമാക്കുന്നു; ദുഷ്ടന്മാരുടെ സംവത്സരങ്ങളോ കുറ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തിമാന്മാരുടെ പ്രത്യാശ സന്തോഷമാകുന്നു; ദുഷ്ടന്മാരുടെ പ്രതീക്ഷെക്കോ ഭംഗ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ഹോവയുടെ വഴി നേരുള്ളവന്നു ഒരു ദുർഗ്ഗം; ദുഷ്‌പ്രവൃത്തിക്കാർക്കോ അതു നാശക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ീതിമാൻ ഒരുനാളും കുലുങ്ങിപ്പോകയില്ല; ദുഷ്ടന്മാരോ ദേശത്തു വസ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തിമാന്റെ വായ് ജ്ഞാനം മുളെപ്പിക്കുന്നു; വക്രതയുള്ള നാവോ ഛേദ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ീതിമാന്റെ അധരങ്ങൾ പ്രസാദകരമായതു അറിയുന്നു; ദുഷ്ടന്മാരുടെ വായോ വക്രതയുള്ള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സദൃശവാക്യങ്ങൾ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