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3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ொரு ஆசைய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ை காண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ொரு ஆவல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அவரோடு பேச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ையகமே வான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ஆசை நிறைவேறு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யும் காடும் சோல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ந்தோடும் கடலும் தேட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ேன் அவரை கதறி அழு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வாரும் வாரும் எ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ஒன்று என்னைத் தொட்ட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ண்ணீரை மெதுவாய் துடைத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ம் தந்தேன் தினமும் அ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பார் என மொழி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ும் வேதத்தில் காண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தி தேவனை துத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த்தில் பேசி மகிழு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தேவனை வாழ்த்த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2026-10-31T00:43:31Z</dcterms:created>
  <dcterms:modified xsi:type="dcterms:W3CDTF">2026-10-31T00:43:31Z</dcterms:modified>
  <dc:title>துதிப் பாடல்கள் : 950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