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 மனுஷனுக்கு தேவனிடத்திலிருந்து வருகிற பங்கும், கொடூரக்காரர் சர்வவல்லவரால் அடைகிற சுதந்தரமும் என்னவென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 மனுஷனுக்கு தேவனிடத்திலிருந்து வருகிற பங்கும், கொடூரக்காரர் சர்வவல்லவரால் அடைகிற சுதந்தரமும் என்னவெனி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குமாரர் பெருகினால் பட்டயத்துக்கு இரையாவார்கள்; அவன் கர்ப்பப்பிறப்புகள் ஆகாரத்தில் திருப்தியா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குமாரர் பெருகினால் பட்டயத்துக்கு இரையாவார்கள்; அவன் கர்ப்பப்பிறப்புகள் ஆகாரத்தில் திருப்தியாவ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க்கு மீதியானவர்கள் செத்து புதைக்கப்படுவார்கள்; அவனுடைய விதவைகள் புலம்பு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புழுதியைப் போலப் பணத்தைக் குவித்துக்கொண்டாலும், மண்ணைப்போல வஸ்திரங்களைச் சவதரித்த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புழுதியைப் போலப் பணத்தைக் குவித்துக்கொண்டாலும், மண்ணைப்போல வஸ்திரங்களைச் சவதரித்தா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வதரித்ததை நீதிமான் உடுத்திக்கொண்டு, குற்றமில்லாதவன் அவன் பணத்தைப் பகிர்ந்துகொள்ள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ீடு பொட்டுப்பூச்சி கட்டின வீட்டைப்போலும், காவல்காக்கிறவன் போட்ட குடிசையைப்போலும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ீடு பொட்டுப்பூச்சி கட்டின வீட்டைப்போலும், காவல்காக்கிறவன் போட்ட குடிசையைப்போலும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ஐசுவரியவானாய்த் தூங்கிக் கிடந்து, ஒன்றும் பறிகொடாதேபோனாலும், அவன் தன் கண்களைத் திறக்கும்போது ஒன்றுமில்லாத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ஐசுவரியவானாய்த் தூங்கிக் கிடந்து, ஒன்றும் பறிகொடாதேபோனாலும், அவன் தன் கண்களைத் திறக்கும்போது ஒன்றுமில்லாத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ன்னும் தன் பிரசங்க வாக்கியத்தைத் தொடர்ந்து சொன்ன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த்தைப்போல திகில்கள் அவனை வாரிக்கொண்டுபோகும்; இராக்காலத்தில் பெருங்காற்று அவனை அடித்துக்கொண்டுபோ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ுவாசம் என்னிலும், தேவன் தந்த ஆவி என் நாசியிலும் இருக்குமட்ட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ுவாசம் என்னிலும், தேவன் தந்த ஆவி என் நாசியிலும் இருக்குமட்ட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உதடுகள் தீமையைச் சொல்வதுமில்லை; என் நாக்கு கபடம் பேசுவதுமில்லையென்ற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ண்டல்காற்று அவனைத் தூரமாக்கிக்கொண்டுபோக, அவன் போய்விடுவான்; அது அவனை அவன் ஸ்தலத்திலிருந்து தள்ளிக்கொண்டுபோ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ண்டல்காற்று அவனைத் தூரமாக்கிக்கொண்டுபோக, அவன் போய்விடுவான்; அது அவனை அவன் ஸ்தலத்திலிருந்து தள்ளிக்கொண்டுபோ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ியாயத்தைத் தள்ளிவிடுகிற தேவனும் என் ஆத்துமாவைக் கசப்பாக்குகிற சர்வவல்லவருமானவருடைய ஜீவனைக்கொண்டு 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ுகிறது நீதியென்று நான் ஒத்துக்கொள்வது எனக்குத் தூரமாயிருப்பதாக; என் ஆவி பிரியுமட்டும் என் உத்தமத்தை என்னைவிட்டு விலக்க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ீதியைக் கெட்டியாய்ப் பிடித்திருக்கிறேன்; அதை நான் விட்டுவிடேன், நான் உயிரோடிருக்குமளவும் என் இருதயம் என்னை நிந்திக்க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ீதியைக் கெட்டியாய்ப் பிடித்திருக்கிறேன்; அதை நான் விட்டுவிடேன், நான் உயிரோடிருக்குமளவும் என் இருதயம் என்னை நிந்திக்க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வைகளை அவன்மேல் வரப்பண்ண அவனைத் தப்பவிடாதிருப்பார்; அவருடைய கைக்குத் தப்பியோடப் பார்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வைகளை அவன்மேல் வரப்பண்ண அவனைத் தப்பவிடாதிருப்பார்; அவருடைய கைக்குத் தப்பியோடப் பார்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ன் ஆகாதவனைப்போலும், எனக்கு விரோதமாய் எழும்புகிறவன் அக்கிரமக்காரனைப்போலும் இருப்பான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ன் ஆகாதவனைப்போலும், எனக்கு விரோதமாய் எழும்புகிறவன் அக்கிரமக்காரனைப்போலும் இருப்பான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ஜனங்கள் அவனைப் பார்த்துக் கைகொட்டி, அவனை அவன் ஸ்தலத்தைவிட்டு வெருட்டிவிட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ஜனங்கள் அவனைப் பார்த்துக் கைகொட்டி, அவனை அவன் ஸ்தலத்தைவிட்டு வெருட்டிவிட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க்காரன் பொருளைத் தேடி வைத்திருந்தாலும், தேவன் அவன் ஆத்துமாவை எடுத்துக்கொள்ளும்போது, அவன் நம்பிக்கை எ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க்காரன் பொருளைத் தேடி வைத்திருந்தாலும், தேவன் அவன் ஆத்துமாவை எடுத்துக்கொள்ளும்போது, அவன் நம்பிக்கை எ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பத்து அவன்மேல் வரும்போது, தேவன் அவன் கூப்பிடுதலைக் கேட்பார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பத்து அவன்மேல் வரும்போது, தேவன் அவன் கூப்பிடுதலைக் கேட்பார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வல்லவர்மேல் மனமகிழ்ச்சியாயிருப்பானோ? அவன் எப்பொழுதும் தேவனைத் தொழுதுகொண்டிருப்பான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வல்லவர்மேல் மனமகிழ்ச்சியாயிருப்பானோ? அவன் எப்பொழுதும் தேவனைத் தொழுதுகொண்டிருப்பான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டைய கரத்தின் கிரியையைக் குறித்து உங்களுக்கு உபதேசிப்பேன்; சர்வல்லவரிடத்தில் இருக்கிறதை நான் மறைக்கமாட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டைய கரத்தின் கிரியையைக் குறித்து உங்களுக்கு உபதேசிப்பேன்; சர்வல்லவரிடத்தில் இருக்கிறதை நான் மறைக்கமாட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நீங்கள் எல்லாரும் அதைக் கண்டிருந்தும், நீங்கள் இத்தனை வீண் எண்ணங்கொண்டிருக்கிறது எ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ন্দ লোকরা ঈশ্বরের কাছ থেকে শুধু এইটুকুই পাবে| নিষ্ঠুর লোকরা সর্বশক্তিমান ঈশ্বরের কাছ থেক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ক জন মন্দ লোকের অনেক সন্তানাদি থাকতে পারে| কিন্তু তার সন্তানরা যুদ্ধে নিহত হবে| এক জন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সন্তানরা য়থেষ্ট খাদ্য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 সন্তানরা, যারা বেঁচে যাবে তারা রোগ দ্বারা কবরস্থ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ক জন মন্দ লোকের প্রচুর রূপো থাকতে পারে কিন্তু তার কাছে সেটি আবর্জনার মতই হবে| তার কাছে প্রচ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্র থাকতে পারে তাও তার কাছে কাদার স্তূপে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এক জন সত্‌ লোক তার বস্ত্রাদি পাবে| নির্দোষ লোক তাদের রূপো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ক জন মন্দ লোক পাখীর বাসার মত একটা বাড়ী বানাতে পারে| একজন রক্ষী য়েমন মাঠে ঘাসের কুটীর বান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হয়ত তার বাড়ীটা ঐরকমই ব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ক জন মন্দ লোক যখন বিছানায শুতে যায়, তখন সে ধনী থাকতে পারে, কিন্তু যখন সে তার চোখ খুলবে তখন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সম্পদ চ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ইয়োব তাঁর কথা অব্যাহত রাখলেন| ইয়োব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ন্যার মতো ভয়ঙ্কর জিনিস ধুয়ে নিয়ে যাবে| একটা ঝড় তার সব কিছু মুছে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একথা সত্যি য়ে ঈশ্বর আছেন| এবং তিনি আছেন এটা যতখানি সত্য, তিনি আমার সঙ্গে খারাপ ব্যবহা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েন- এটাও ততখানি সত্য| ঈশ্বর সর্বশক্তিমান আমার জীবনকে তিক্ত করে তু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যতক্ষণ আমার মধ্যে জীবন আছে এবং আমার নাকে ঈশ্বরের জীবনের শ্বাস-প্রশ্বাস ব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ূবের বাতাস তাকে উড়িযে নিয়ে যাবে এবং সে চলে যাবে| একটা ঝড় তাকে তার জায়গা থেকে উড়িয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তক্ষণ আমার ঠোঁট কোন মন্দ কথা উচ্চারণ করবে না এবং আমার জিভ একটিও মিথ্যা কথা বল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কখনও স্বীকার করব না য়ে তোমরা সঠিক| আমার মৃত্যু পর্য়ন্ত আমি বলে যাবো য়ে আমি নির্দো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 সঠিক কাজ আমি করেছি, তা আমি দৃঢ় ভাবে ধরে থাকবো| আমি সত্‌ পথে বাঁচা থেকে বিরত হব না| যত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আমি বাঁচবো, তত দিন পর্য়ন্ত আমি যা যা করেছি সে সম্বন্ধে আমার কোন অপরাধ বোধ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ন্দ লোকরা হয়তো ঝড়ের শক্তি থেকে পালিয়ে য়েতে চেষ্টা করবে| কিন্তু ঝড় তাকে ক্ষমাহীন ভাবে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আমার শএু য়েন এক জন মন্দ ব্যক্তির মত ব্যবহার পায়| য়ে ব্যক্তি আমার বিরুদ্ধে মাথা তুলবে সে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মন্দ ব্যক্তির মত ব্যবহার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ন্দ লোকগুলো যখন ছুটে পালাবে, তখন লোকরা হাততালি দেবে| মন্দ লোকরা যখন তাদের বাড়ী থেকে দৌড়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লোকেরা শিস্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দি কোন লোক ঈশ্বরের তোযাক্কা না করে, তবে মৃত্যুর সময়ে সেই লোকের জন্য কোন আশাই নেই| ঈশ্বর যখন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 হরণ করবেন তখন সেই লোকের জন্য কোন আশা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ঐ মন্দ লোকটি সংকটে পড়বে| সে সাহায্যের জন্য ঈশ্বরের কাছে কেঁদে পড়বে| কিন্তু ঈশ্বর তার কথা শুন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সে কি সর্বশক্তিমান ঈশ্বরে আনন্দ লাভ করবে? সে কি সব সময় ঈশ্বরকে ডাকবে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ঐ লোকের সর্বশক্তিমান ঈশ্বরের সঙ্গে কথা বলার আনন্দ উপভোগ করা উচিত্‌ ছিল| ঐ লোকের সর্বক্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ে প্রার্থনা করা উচিত্‌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আমি তোমাকে ঈশ্বরের ক্ষমতা সম্পর্কে বলবো, আমি তোমার কাছে ঈশ্বর সর্বশক্তিমানের পরিকল্পনা গো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ুমি নিজের চোখেই ঈশ্বরের ক্ষমতা দেখেছো| তাহলে তুমি কেন অর্থহীন কথাবার্তা বলছ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2026-10-20T05:19:41Z</dcterms:created>
  <dcterms:modified xsi:type="dcterms:W3CDTF">2026-10-20T05:19:41Z</dcterms:modified>
  <dc:title>ইয়োব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