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ராஜா சபையார் எல்லாரையும் நோக்கி: தேவன் தெரிந்துகொண்ட என் குமாரனாகிய சாலொமோன் இன்னும் வாலிபனும் இளைஞனுமாயிருக்கிறான்; செய்யவேண்டிய வேலையோ பெரியது; அது ஒரு மனுஷனுக்கு அல்ல, தேவனாகிய கர்த்தருக்குக் கட்டும் அரமன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னாலே இயன்றமட்டும் என் தேவனுடைய ஆலயத்துக்கென்று பொன்வேலைக்குப் பொன்னையும், வெள்ளிவேலைக்கு வெள்ளியையும், வெண்கலவேலைக்கு வெண்கலத்தையும், இரும்புவேலைக்கு இரும்பையும், மரவேலைக்கு மரத்தையும், பதிக்கப்படத்தக்க, அந்தியுள்ள கற்களையும், பலவருணக் கற்களையும், விலையேறப்பெற்ற சகலவித ரத்தினங்களையும், வெண்கற்பாளங்களையும், கோமேதக முதலிய கற்களையும் ஏராளமாகச் சவதரி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்னும் என் தேவனுடைய ஆலயத்தின்மேல் நான் வைத்திருக்கிற வாஞ்சையினால், பரிசுத்த ஆலயத்துக்காக நான் சவதரித்த அனைத்தையும் தவிர, எனக்குச் சொந்தமான பொன்னையும் வெள்ளியையும் என் தேவனுடைய ஆலயத்துக்கென்று கொட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ைகளின் சுவர்களை மூடுவதற்காகவும், பொன்வேலைக்குப் பொன்னும், வெள்ளிவேலைக்கு வெள்ளியும் உண்டாயிருக்கிறதற்காகவும், கம்மாளர் செய்யும்வேலை அனைத்திற்காகவும, ஓப்பீரின் தங்கமாகிய மூவாயிரம் தாலந்து தங்கத்தையும், சுத்த வெள்ளியாகிய ஏழாயிரம் தாலந்து வெள்ளியையும் கொட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ைகளின் சுவர்களை மூடுவதற்காகவும், பொன்வேலைக்குப் பொன்னும், வெள்ளிவேலைக்கு வெள்ளியும் உண்டாயிருக்கிறதற்காகவும், கம்மாளர் செய்யும்வேலை அனைத்திற்காகவும, ஓப்பீரின் தங்கமாகிய மூவாயிரம் தாலந்து தங்கத்தையும், சுத்த வெள்ளியாகிய ஏழாயிரம் தாலந்து வெள்ளியையும் கொட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ைகளின் சுவர்களை மூடுவதற்காகவும், பொன்வேலைக்குப் பொன்னும், வெள்ளிவேலைக்கு வெள்ளியும் உண்டாயிருக்கிறதற்காகவும், கம்மாளர் செய்யும்வேலை அனைத்திற்காகவும, ஓப்பீரின் தங்கமாகிய மூவாயிரம் தாலந்து தங்கத்தையும், சுத்த வெள்ளியாகிய ஏழாயிரம் தாலந்து வெள்ளியையும் கொட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உங்களில் இன்றையதினம் கர்த்தருக்குத் தன் கைக்காணிக்கைகளைச் செலுத்த மனப்பூர்வமானவர்கள் ய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வம்சங்களின் பிரபுக்களும், இஸ்ரவேல் கோத்திரங்களின் பிரபுக்களும், ஆயிரம்பேருக்கு அதிபதிகளும், நூறுபேருக்கு அதிபதிகளும், ராஜாவின் வேலைக்காரராகிய பிரபுக்களும் மனப்பூர்வமா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வம்சங்களின் பிரபுக்களும், இஸ்ரவேல் கோத்திரங்களின் பிரபுக்களும், ஆயிரம்பேருக்கு அதிபதிகளும், நூறுபேருக்கு அதிபதிகளும், ராஜாவின் வேலைக்காரராகிய பிரபுக்களும் மனப்பூர்வமா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ு வேலைக்கு ஐயாயிரம் தாலந்து பொன்னையும், பதினாயிரம் தங்கக்காசையும், பதினாயிரம் தாலந்து வெள்ளியையும், பதினெண்ணாயிரம் தாலந்து வெண்கலத்தையும், லட்சம் தாலந்து இரும்பையும் கொடு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ு வேலைக்கு ஐயாயிரம் தாலந்து பொன்னையும், பதினாயிரம் தங்கக்காசையும், பதினாயிரம் தாலந்து வெள்ளியையும், பதினெண்ணாயிரம் தாலந்து வெண்கலத்தையும், லட்சம் தாலந்து இரும்பையும் கொடு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கையில் ரத்தினங்கள் இருந்ததோ, அவர்கள் அவைகளையும் கர்த்தருடைய ஆலயத்துப் பொக்கிஷத்திற்கென்று கெர்சோனியனான யெகியேலின் கையிலே கொடு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கையில் ரத்தினங்கள் இருந்ததோ, அவர்கள் அவைகளையும் கர்த்தருடைய ஆலயத்துப் பொக்கிஷத்திற்கென்று கெர்சோனியனான யெகியேலின் கையிலே கொடு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மனப்பூர்வமாய்க் கொடுத்ததற்காக ஜனங்கள் சந்தோஷப்பட்டார்கள்; உத்தம இருதயத்தோடே உற்சாகமாய்க் கர்த்தருக்குக் கொடுத்தார்கள்; தாவீது ராஜாவும் மிகவும் சந்தோஷ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மனப்பூர்வமாய்க் கொடுத்ததற்காக ஜனங்கள் சந்தோஷப்பட்டார்கள்; உத்தம இருதயத்தோடே உற்சாகமாய்க் கர்த்தருக்குக் கொடுத்தார்கள்; தாவீது ராஜாவும் மிகவும் சந்தோஷ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ாவீது சபை அனைத்தின் கண்களுக்கு முன்பாகவும் கர்த்தருக்கு ஸ்தோத்திரம் செலுத்திச் சொன்னது எங்கள் தகப்பனாகிய இஸ்ரவேலின் தேவனாகிய கர்த்தாவே, சதாகாலங்களிலும் தேவரீருக்கு ஸ்தோத்திரம் உண்டா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ாவீது சபை அனைத்தின் கண்களுக்கு முன்பாகவும் கர்த்தருக்கு ஸ்தோத்திரம் செலுத்திச் சொன்னது எங்கள் தகப்பனாகிய இஸ்ரவேலின் தேவனாகிய கர்த்தாவே, சதாகாலங்களிலும் தேவரீருக்கு ஸ்தோத்திரம் உண்டா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மாட்சிமையும் வல்லமையும் மகிமையும் ஜெயமும் மகத்துவமும் உம்முடையவைகள்; வானத்திலும் பூமியிலும் உள்ளவைகளெல்லாம் உம்முடையவைகள்; கர்த்தாவே, ராஜ்யமும் உம்முடையது; தேவரீர் எல்லாருக்கும் தலைவராய் உயர்ந்திருக்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ன்றையதினம் மிகுந்த சந்தோஷத்தோடு கர்த்தருக்கு முன்பாகப் போஜனபானம்பண்ணி, தாவீதின் குமாரனாகிய சாலொமோனை இரண்டாம்விசை ராஜாவாக்கி, கர்த்தருக்கு முன்பாக அவனை அதிபதியாகவும், சாதோக்கை ஆசாரியனாகவும் அபிஷேகம்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சுவரியமும் கனமும் உம்மாலே வருகிறது; தேவரீர் எல்லாவற்றையும் ஆளுகிறவர்; உம்முடைய கரத்திலே சத்துவமும் வல்லமையும் உண்டு; எவரையும் மேன்மைப்படுத்தவும் பலப்படுத்தவும் உம்முடைய கரத்தினால் ஆ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சுவரியமும் கனமும் உம்மாலே வருகிறது; தேவரீர் எல்லாவற்றையும் ஆளுகிறவர்; உம்முடைய கரத்திலே சத்துவமும் வல்லமையும் உண்டு; எவரையும் மேன்மைப்படுத்தவும் பலப்படுத்தவும் உம்முடைய கரத்தினால் ஆ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சாலொமோன் தன் தகப்பனாகிய தாவீதின் ஸ்தானத்திலே, கர்த்தருடைய சிங்காசனத்தில் ராஜாவாய் வீற்றிருந்து பாக்கியசாலியாயிருந்தான்; இஸ்ரவேலர் எல்லாரும் அவனுக்குக் கீழ்ப்படிந்த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சாலொமோன் தன் தகப்பனாகிய தாவீதின் ஸ்தானத்திலே, கர்த்தருடைய சிங்காசனத்தில் ராஜாவாய் வீற்றிருந்து பாக்கியசாலியாயிருந்தான்; இஸ்ரவேலர் எல்லாரும் அவனுக்குக் கீழ்ப்படிந்த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ல பிரபுக்களும் பராக்கிரமசாலிகளும் தாவீது ராஜாவினுடைய சகல குமாரருங்கூட ராஜாவாகிய சாலொமோனுக்கு அடங்க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எங்கள் தேவனே, நாங்கள் உமக்கு ஸ்தோத்திரம் செலுத்தி, உமது மகிமையுள்ள நாமத்தைத் துதி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எல்லாரும் காணக் கர்த்தர் சாலொமோனை மிகவும் பெரியவனாக்கி, அவனுக்கு முன்னே இஸ்ரவேலில் ராஜாவான ஒருவனுக்கும் இல்லாதிருந்த ராஜரிக மகத்துவத்தை அவனுக்குக் கட்டளையி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எல்லாரும் காணக் கர்த்தர் சாலொமோனை மிகவும் பெரியவனாக்கி, அவனுக்கு முன்னே இஸ்ரவேலில் ராஜாவான ஒருவனுக்கும் இல்லாதிருந்த ராஜரிக மகத்துவத்தை அவனுக்குக் கட்டளைய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்விதமாய் ஈசாயின் குமாரனாகிய தாவீது இஸ்ரவேல் அனைத்துக்கும் ராஜாவா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மனப்பூர்வமாய்க் கொடுக்கும் திராணி உண்டாவதற்கு நான் எம்மாத்திரம்? என் ஜனங்கள் எம்மாத்திரம்? எல்லாம் உம்மால் உண்டானது; உமது கரத்திலே வாங்கி உமக்குக் கொடுத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மனப்பூர்வமாய்க் கொடுக்கும் திராணி உண்டாவதற்கு நான் எம்மாத்திரம்? என் ஜனங்கள் எம்மாத்திரம்? எல்லாம் உம்மால் உண்டானது; உமது கரத்திலே வாங்கி உமக்குக் கொடுத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ஸ்ரவேலை அரசாண்ட நாட்கள் நாற்பதுவருஷம்; எப்ரோனிலே ஏழுவருஷமும், எருசலேமிலே முப்பத்துமூன்று வருஷமும் ராஜாவ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ஸ்ரவேலை அரசாண்ட நாட்கள் நாற்பதுவருஷம்; எப்ரோனிலே ஏழுவருஷமும், எருசலேமிலே முப்பத்துமூன்று வருஷமும் ராஜாவ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முன்பாக நாங்கள் எங்களுடைய பிதாக்கள் எல்லாரைப்போலும் அரதேசிகளும் பரதேசிகளுமாயிருக்கிறோம்; பூமியின்மேல் எங்கள் நாட்கள் ஒரு நிழலைப்போல இருக்கிறது; நிலைத்திருப்போம் என்னும் நம்பிக்கைய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முன்பாக நாங்கள் எங்களுடைய பிதாக்கள் எல்லாரைப்போலும் அரதேசிகளும் பரதேசிகளுமாயிருக்கிறோம்; பூமியின்மேல் எங்கள் நாட்கள் ஒரு நிழலைப்போல இருக்கிறது; நிலைத்திருப்போம் என்னும் நம்பிக்கைய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தீர்க்காயுசும் ஐசுவரியமும் மகிமையுமுள்ளவனாய் நல்ல முதிர்வயதிலே மரணமடைந்தபின், அவன் குமாரனாகிய சாலொமோன் அவன் ஸ்தானத்திலே அரசா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தீர்க்காயுசும் ஐசுவரியமும் மகிமையுமுள்ளவனாய் நல்ல முதிர்வயதிலே மரணமடைந்தபின், அவன் குமாரனாகிய சாலொமோன் அவன் ஸ்தானத்திலே அரசா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ராஜாவினுடைய ஆதியோடந்தமான நடபடிகளும், அவன் அரசாண்ட விபரமும், அவனுடைய வல்லமையும், அவனுக்கும் இஸ்ரவேலுக்கும், அந்தந்த தேசங்களின் ராஜ்யங்கள் அனைத்துக்கும் நடந்த காலசம்பவங்கள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ராஜாவினுடைய ஆதியோடந்தமான நடபடிகளும், அவன் அரசாண்ட விபரமும், அவனுடைய வல்லமையும், அவனுக்கும் இஸ்ரவேலுக்கும், அந்தந்த தேசங்களின் ராஜ்யங்கள் அனைத்துக்கும் நடந்த காலசம்பவங்கள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ேவனாகிய கர்த்தாவே, உம்முடைய பரிசுத்த நாமத்திற்கென்று உமக்கு ஒரு ஆலயத்தைக் கட்டுகிறதற்கு, நாங்கள் சவதரித்திருக்கிற இந்தப்பொருள்கள் எல்லாம் உமது கரத்திலிருந்து வந்தது; எல்லாம் உம்முடைய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ேவனாகிய கர்த்தாவே, உம்முடைய பரிசுத்த நாமத்திற்கென்று உமக்கு ஒரு ஆலயத்தைக் கட்டுகிறதற்கு, நாங்கள் சவதரித்திருக்கிற இந்தப்பொருள்கள் எல்லாம் உமது கரத்திலிருந்து வந்தது; எல்லாம் உம்முடைய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ஞானதிருஷ்டிக்காரனாகிய சாமுவேலின் பிரபந்தத்திலும், தீர்க்கதரிசியாகிய நாத்தானின் பிரபந்தத்திலும், ஞானதிருஷ்டிக்காரனாகிய காத்தின் பிரபந்தத்திலும் எழுத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ஞானதிருஷ்டிக்காரனாகிய சாமுவேலின் பிரபந்தத்திலும், தீர்க்கதரிசியாகிய நாத்தானின் பிரபந்தத்திலும், ஞானதிருஷ்டிக்காரனாகிய காத்தின் பிரபந்தத்திலும் எழுதி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ேவனே, நீர் இருதயத்தைச் சோதித்து, உத்தம குணத்தில் பிரியமாயிருக்கிறீர் என்பதை அறிவேன்; இவையெல்லாம் நான் உத்தம இருதயத்தோடே மனப்பூர்வமாய்க் கொடுத்தேன்; இப்பொழுது இங்கேயிருக்கிற உம்முடைய ஜனமும் உமக்கு மனப்பூர்வமாய்க் கொடுக்கிறதைக் கண்டு சந்தோஷித்த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ஈசாக்கு இஸ்ரவேல் என்னும் எங்கள் பிதாக்களின் தேவனாகிய கர்த்தாவே, உமது ஜனத்தின் இருதயத்தில் உண்டான இந்தச் சிந்தையையும் நினைவையும் என்றைக்கும் காத்து, அவர்கள் இருதயத்தை உமக்கு நேராக்கியருள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ஈசாக்கு இஸ்ரவேல் என்னும் எங்கள் பிதாக்களின் தேவனாகிய கர்த்தாவே, உமது ஜனத்தின் இருதயத்தில் உண்டான இந்தச் சிந்தையையும் நினைவையும் என்றைக்கும் காத்து, அவர்கள் இருதயத்தை உமக்கு நேராக்கியருள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ஈசாக்கு இஸ்ரவேல் என்னும் எங்கள் பிதாக்களின் தேவனாகிய கர்த்தாவே, உமது ஜனத்தின் இருதயத்தில் உண்டான இந்தச் சிந்தையையும் நினைவையும் என்றைக்கும் காத்து, அவர்கள் இருதயத்தை உமக்கு நேராக்கியருள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மாரனாகிய சாலொமோன் உம்முடைய கற்பனைகளையும் உம்முடைய சாட்சிகளையும் உம்முடைய கட்டளைகளையும் கைக்கொள்ளும்படிக்கும், இவைகள் எல்லாவற்றையும் செய்து, நான் ஆயத்தம்பண்ணின இந்த அரமனையைக்கட்டும்படிக்கும், அவனுக்கு உத்தம இருதயத்தைத் தந்தருள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பின்பு தாவீது சபை அனைத்தையும் நோக்கி: இப்போது உங்கள் தேவனாகிய கர்த்தரை ஸ்தோத்திரியுங்கள் என்றான்; அப்பொழுது சபையார் எல்லாரும் தங்கள் பிதாக்களின் தேவனாகிய கர்த்தரை ஸ்தோத்திரித்து, தலை குனிந்து கர்த்தரையும் ராஜாவையும் பணிந்துகொண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பின்பு தாவீது சபை அனைத்தையும் நோக்கி: இப்போது உங்கள் தேவனாகிய கர்த்தரை ஸ்தோத்திரியுங்கள் என்றான்; அப்பொழுது சபையார் எல்லாரும் தங்கள் பிதாக்களின் தேவனாகிய கர்த்தரை ஸ்தோத்திரித்து, தலை குனிந்து கர்த்தரையும் ராஜாவையும் பணிந்துகொண்ட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லியிட்டு, மறுநாளிலே சர்வாங்க தகனபலிகளாக ஆயிரம் காளைகளையும், ஆயிரம் ஆட்டுக்கடாக்களையும், ஆயிரம் ஆட்டுக்குட்டிகளையும், அவைகளுக்கடுத்த பானபலிகளையும் இஸ்ரவேல் அனைத்திற்காகவும் கர்த்தருக்குச் செல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ന്നെ ദാവീദ്‍രാജാവു സർവ്വസഭയോടും പറഞ്ഞതു: ദൈവം തന്നേ തിരഞ്ഞെടുത്തിരിക്കുന്ന എന്റെ മകൻ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റുപ്പവും ഇളംപ്രായവും ഉള്ളവൻ; പ്രവൃത്തിവലിയതും ആകുന്നു; മന്ദിരം മനുഷ്യന്നല്ല, യഹോ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ന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ഞാൻ എന്റെ സർവ്വബലത്തോടും കൂടെ എന്റെ ദൈവത്തിന്റെ ആലയത്തിന്നു വേണ്ടി പൊന്നുകൊണ്ടുള്ള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ം വെള്ളികൊണ്ടുള്ളവെക്കു വെള്ളിയും താമ്രംകൊണ്ടുള്ളവെക്കു താമ്രവും ഇരിമ്പുകൊണ്ടുള്ള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മ്പും മരംകൊണ്ടുള്ളവെക്കു മരവും ഗോമേദകക്കല്ലും പതിപ്പാനുള്ള കല്ലും ഖചിതപ്രവൃത്തിക്കുള്ള ക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നവർണ്ണമുള്ള കല്ലും വിലയേറിയ സകലവിധ രത്നവും അനവധി വെള്ളക്കല്ലും ശേഖരിച്ചു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റെ ദൈവത്തിന്റെ ആലയത്തോടു എനിക്കുള്ള പക്ഷംനിമിത്തം വിശുദ്ധമന്ദിരത്തിന്നു വേണ്ടി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ച്ചതൊക്കെയും കൂടാതെ എന്റെ സ്വന്തഭണ്ഡാരത്തിലെ പൊന്നും വെള്ളിയും എന്റെ ദൈവത്തിന്റെ ആലയ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ലയഭിത്തികളെ പൊന്നുകൊണ്ടു വേണ്ടതു പൊന്നുകൊണ്ടും വെള്ളികൊണ്ടു വേണ്ടതു വെള്ളികൊണ്ടും പൊതി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ൌശലപ്പണിക്കാരുടെ എല്ലാ പണിക്കായിട്ടും ഓഫീർപൊന്നായി മൂവായിരം താലന്തു പൊന്നും ഏഴായിരം താല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തിക്കഴിച്ച വെള്ളിയ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ഇന്നു യഹോവെക്കു കരപൂരണം ചെയ്‍വാൻ മനഃപൂർവ്വം അർപ്പിക്കുന്ന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പ്പോൾ പിതൃഭവനപ്രഭുക്കന്മാരും യിസ്രായേലിന്റെ ഗോത്രപ്രഭുക്കന്മാരും സഹസ്രാധിപന്മാരും ശതാധിപ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പ്രവൃത്തിക്കു മേൽവിചാരകന്മാരും മനഃപൂർവ്വദാനങ്ങളെ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ാലയത്തിന്റെ വേലെക്കായിട്ടു അവർ അയ്യായിരം താലന്ത് പൊന്നും പതിനായിരം തങ്കക്കാശും പതിന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ലന്ത് വെള്ളിയും പതിനെണ്ണായിരം താലന്തു താമ്രവും നൂറായിരം താലന്ത് ഇരിമ്പ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ത്നങ്ങൾ കൈവശമുള്ളവർ അവയെ ഗേർശോന്യനായ യെഹീയേൽമുഖാന്തരം യഹോവയുടെ ആലയത്തിലെ ഭണ്ഡാര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ജനം മനഃപൂർവ്വമായി കൊടുത്തതുകൊണ്ടു അവർ സന്തോഷിച്ചു; ഏകാഗ്രഹൃദയ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ഃപൂർവ്വമായിട്ടായിരുന്നു അവർ യഹോവെക്കു കൊടുത്തതു. ദാവീദ്‌രാജാവും അത്യന്തം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ദാവീദ് സർവ്വസഭയുടെയും മുമ്പാകെ യഹോവയെ സ്തുതിച്ചു ചൊല്ലിയതെന്തെന്നാൽ: ഞങ്ങളുടെ പി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ൻ ദൈവമായ യഹോവേ, നീ എന്നും എന്നേക്കും വാഴ്ത്ത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േ, മഹത്വവും ശക്തിയും തേജസ്സും യശസ്സും മഹിമയും നിനക്കുള്ളതു സ്വർഗ്ഗ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ലുമുള്ളതൊക്കെയും നിനക്കുള്ളതല്ലോ. യഹോവേ, രാജത്വം നിനക്കുള്ളതാകുന്നു; നീ സകലത്തിന്നും മീ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അവന്നു യഹോവയുടെ സന്നിധിയിൽ മഹാസന്തോഷത്തോടെ ഭക്ഷിച്ചു പാനംചെയ്തു; ദാവീദിന്റെ മകനായ ശലോമോ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ം പ്രാവശ്യം രാജാവാക്കി; അവനെ യഹോവെക്കു പ്രഭുവായിട്ടും സാദോക്കിനെ പുരോഹിതനായിട്ടും അഭിഷ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ധനവും ബഹുമാനവും നിങ്കൽ നിന്നു വരുന്നു; നീ സർവ്വവും ഭരിക്കുന്നു; ശക്തിയും ബലവും ന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; സകലത്തെയും വലുതാക്കുന്നതും ശക്തീകരിക്കുന്നതും നിന്റെ പ്രവൃത്തി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ശലോമോൻ തന്റെ അപ്പനായ ദാവീദിന്നു പകരം യഹോവയുടെ സിംഹാസനത്തിൽ രാജാവായിരുന്നു കൃതാർത്ഥ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ൊക്കെയും അവന്റെ വാക്കു കേട്ടനുസ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കലപ്രഭുക്കന്മാരും വീരന്മാരും ദാവീദ്‍രാജാവിന്റെ സകലപുത്രന്മാരും ശലോമോൻ രാജാവിന്നു കീഴ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ഞങ്ങളുടെ ദൈവമേ, ഞങ്ങൾ നിനക്കു സ്തോത്രം ചെയ്തു നിന്റെ മഹത്വമുള്ള നാമത്തെ സ്തു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ിസ്രായേലൊക്കെയും കാൺകെ യഹോവ ശലോമോനെ അത്യന്തം മഹത്വപ്പെടുത്തി, യിസ്രായേലിൽ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ുണ്ടായിരുന്ന ഒരു രാജാവിന്നും ലഭിച്ചിട്ടില്ലാത്ത രാജമഹിമയും അവന്നു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ങ്ങനെ യിശ്ശായിയുടെ മകനായ ദാവീദ് എല്ലായിസ്രായേലിന്നും രാജാവായി വാണ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ഞങ്ങൾ ഇങ്ങനെ ഇത്ര മനഃപൂർവ്വമായി ദാനം ചെയ്യേണ്ടതിന്നു പ്രാപ്തരാകുവാൻ ഞാൻ ആർ? എന്റെ ജ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ള്ളു? സകലവും നിങ്കൽനിന്നല്ലോ വരുന്നതു; നിന്റെ കയ്യിൽനിന്നു വാങ്ങി ഞങ്ങൾ നിനക്കു തന്നത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യിസ്രായേലിനെ വാണകാലം നാല്പതു സംവത്സരം ആയിരുന്നു; അവൻ ഏഴു സംവത്സരം ഹെബ്രോ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പ്പത്തിമൂന്നു സംവത്സരം യെരൂശലേമിലു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ങ്ങൾ നിന്റെ മുമ്പാകെ അങ്ങളുടെ സകലപിതാക്കന്മാരെയുംപോലെ അതിഥികളും പരദേശികളും ആകുന്നു; ഭൂമ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ആയുഷ്കാലം ഒരു നിഴൽ പോലെയത്രേ; യാതൊരു സ്ഥിരത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നന്നാ വയസ്സുചെന്നവനും ആയുസ്സും ധനവും മാനവും തികഞ്ഞവനുമായി മരിച്ചു; അവന്റെ മകനായ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ദാവീദ്‌രാജാവിന്റെ ആദ്യന്തവൃത്താന്തങ്ങളും അവന്റെ രാജ്യഭാരം ഒക്കെ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ാക്രമപ്രവൃത്തികളും അവന്നും യിസ്രായേലിന്നും അന്യദേശങ്ങളിലെ സകലരാജ്യങ്ങൾക്കും ഭവിച്ച കാലഗത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ങ്ങളുടെ ദൈവമായ യഹോവേ, നിന്റെ വിശുദ്ധനാമത്തിന്നായി നിനക്കു ഒരു ആലയം പണിവാൻ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ച്ചിട്ടുള്ള ഈ സംഗ്രഹമെല്ലാം നിന്റെ കയ്യിൽനിന്നുള്ളതു; സകലവും നിനക്കുള്ള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ദർശകനായ ശമൂവേലിന്റെ വൃത്താന്തത്തിലും നാഥാൻ പ്രവാചകന്റെ പുസ്തകത്തിലും ദർശകനായ ഗാ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ത്തിലും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റെ ദൈവമേ; നീ ഹൃദയത്തെ ശോധനചെയ്തു പരമാർത്ഥതയിൽ പ്രസാദിക്കുന്നു എന്നു ഞാൻ അറിയുന്നു; ഞാനോ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പരമാർത്ഥതയോടെ ഇവയെല്ലാം മനഃപൂർവ്വമായി തന്നിരിക്കുന്നു ഇപ്പോൾ ഇവിടെ കൂടിയിരിക്കുന്ന നിന്റെ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മനഃപൂർവ്വമായി തന്നിരിക്കുന്നതു ഞാൻ സന്തോഷത്തോടെ കണ്ട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ങ്ങളുടെ പിതാക്കന്മാരായ അബ്രാഹാമിന്റെയും യിസ്ഹാക്കിന്റെയും യിസ്രായേലിന്റെയും ദൈവമായ യഹോ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ജനത്തിന്റെ ഹൃദയത്തിൽ ഈ വിചാരങ്ങളും ഭാവവും എന്നേക്കും കാത്തു അവരുടെ ഹൃദയത്തെ നിങ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മകനായ ശലോമോൻ നിന്റെ കല്പനകളും സാക്ഷ്യങ്ങളും ചട്ടങ്ങളും പ്രമാണ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േണ്ടതിന്നായി ഞാൻ വട്ടംകൂട്ടിയിരിക്കുന്ന മന്ദിരം തീർപ്പാൻ ഇവയെല്ലാം നിവർത്തിക്കേണ്ടതിന്നും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ഏകാഗ്രഹൃദയം നല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ന്നെ ദാവീദ് സർവ്വസഭയോടും: ഇപ്പോൾ നിങ്ങളുടെ ദൈവമായ യഹോവയെ വാഴ്ത്തുവിൻ എന്നു പറഞ്ഞു. അങ്ങനെ സ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തങ്ങളുടെ പിതാക്കന്മാരുടെ ദൈവമായ യഹോവയെ വാഴ്ത്തി യഹോവയെയും രാജാവിനെയും വണങ്ങി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അവർ യഹോവെക്കു ഹനനയാഗങ്ങളെ അർപ്പിച്ചു; പിറ്റെന്നാൾ യഹോവെക്കു ഹോമയാഗമായി ആയിരം കാള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ം ആട്ടുകൊറ്റനെയും ആയിരം കുഞ്ഞാടിനെയും അവയുടെ പാനീയയാഗങ്ങളെയും എല്ലായിസ്രായേലിന്നും വേണ്ടി അനവ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നനയാഗങ്ങളെയു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2026-10-20T00:42:38Z</dcterms:created>
  <dcterms:modified xsi:type="dcterms:W3CDTF">2026-10-20T00:42:38Z</dcterms:modified>
  <dc:title>1 ദിനവൃത്താന്തം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