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presProps" Target="presProps.xml"/>
  <Relationship Id="rId62" Type="http://schemas.openxmlformats.org/officeDocument/2006/relationships/viewProps" Target="viewProps.xml"/>
  <Relationship Id="rId6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டைய மனுஷனாகிய மோசே தான் மரணமடையுமுன்னே இஸ்ரவேல் புத்திரரை ஆசீர்வதித்த ஆசீர்வாதமாவது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சீனாயிலிருந்து எழுந்தருளி, சேயீரிலிருந்து அவர்களுக்கு உதயமானார்; பாரான் மலையிலிருந்து பிரகாசித்து, பதினாயிரங்களான பரிசுத்தவான்களோடே பிரசன்னமானார்; அவர்களுக்காக அக்கினிமயமான பிரமாணம் அவருடைய வலதுகரத்திலிருந்து புறப்பட்ட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சீனாயிலிருந்து எழுந்தருளி, சேயீரிலிருந்து அவர்களுக்கு உதயமானார்; பாரான் மலையிலிருந்து பிரகாசித்து, பதினாயிரங்களான பரிசுத்தவான்களோடே பிரசன்னமானார்; அவர்களுக்காக அக்கினிமயமான பிரமாணம் அவருடைய வலதுகரத்திலிருந்து புறப்பட்ட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சீனாயிலிருந்து எழுந்தருளி, சேயீரிலிருந்து அவர்களுக்கு உதயமானார்; பாரான் மலையிலிருந்து பிரகாசித்து, பதினாயிரங்களான பரிசுத்தவான்களோடே பிரசன்னமானார்; அவர்களுக்காக அக்கினிமயமான பிரமாணம் அவருடைய வலதுகரத்திலிருந்து புறப்பட்ட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ெய்யாகவே அவர் ஜனங்களைச் சிநேகிக்கிறார்; அவருடைய பரிசுத்தவான்களெல்லாரும் உம்முடைய கையில் இருக்கிறார்கள்; அவர்கள் உம்முடைய பாதத்தில்விழுந்து, உம்முடைய வார்த்தைகளினால் போதனையடைவ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ெய்யாகவே அவர் ஜனங்களைச் சிநேகிக்கிறார்; அவருடைய பரிசுத்தவான்களெல்லாரும் உம்முடைய கையில் இருக்கிறார்கள்; அவர்கள் உம்முடைய பாதத்தில்விழுந்து, உம்முடைய வார்த்தைகளினால் போதனையடை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ோசே நமக்கு ஒரு நியாயப்பிரமாணத்தைக் கற்பித்தான்; அது யாக்கோபின் சபைக்குச் சுதந்தரமாயிற்ற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னங்களின் தலைவரும் இஸ்ரவேலின் கோத்திரங்களும் கூட்டங்கூடினபோது அவர் யெஷூரனுக்கு ராஜாவாயிருந்த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னங்களின் தலைவரும் இஸ்ரவேலின் கோத்திரங்களும் கூட்டங்கூடினபோது அவர் யெஷூரனுக்கு ராஜாவாயிருந்த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ரூபன் சாவாமல் பிழைப்பானாக; அவன் ஜனம் கொஞ்சமாயிராது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யூதாவைக் குறித்து: கர்த்தாவே, யூதாவின் சத்தத்தைக் கேட்டு, அவன் தன் ஜனத்தோடே திரும்பச்சேரப்பண்ணும்; அவன் கை பலக்கக்கடவது; அவனுடைய சத்துருக்களுக்கு அவனை நீங்கலாக்கி விடுவிக்கிற சகாயராயிருப்பீராக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யூதாவைக் குறித்து: கர்த்தாவே, யூதாவின் சத்தத்தைக் கேட்டு, அவன் தன் ஜனத்தோடே திரும்பச்சேரப்பண்ணும்; அவன் கை பலக்கக்கடவது; அவனுடைய சத்துருக்களுக்கு அவனை நீங்கலாக்கி விடுவிக்கிற சகாயராயிருப்பீராக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லேவியைக்குறித்து: நீ மாசாவிலே பரீட்சைபார்த்து, மேரிபாவின் தண்ணீரிடத்தில் வாக்குவாதம்பண்ணின உன் பரிசுத்த புருஷன் வசமாய் உன்னுடைய தும்மீம் ஊரீம் என்பவைகள் இருப்பத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லேவியைக்குறித்து: நீ மாசாவிலே பரீட்சைபார்த்து, மேரிபாவின் தண்ணீரிடத்தில் வாக்குவாதம்பண்ணின உன் பரிசுத்த புருஷன் வசமாய் உன்னுடைய தும்மீம் ஊரீம் என்பவைகள் இருப்பதாக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லேவியைக்குறித்து: நீ மாசாவிலே பரீட்சைபார்த்து, மேரிபாவின் தண்ணீரிடத்தில் வாக்குவாதம்பண்ணின உன் பரிசுத்த புருஷன் வசமாய் உன்னுடைய தும்மீம் ஊரீம் என்பவைகள் இருப்பதாக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ன் தகப்பனுக்கும் தன் தாய்க்கும்: நான் உங்களைப் பாரேன் என்று சொல்லி, தன் சகோதரரை அங்கிகரியாமல், தன் பிள்ளைகளையும் அறியாமலிருக்கிறவன் வசமாய் அவைகள் இருப்பதாக; அவர்கள் உம்முடைய வார்த்தைகளைக் கைக்கொண்டு, உம்முடைய உடன்படிக்கையைக் காக்கிறவ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ன் தகப்பனுக்கும் தன் தாய்க்கும்: நான் உங்களைப் பாரேன் என்று சொல்லி, தன் சகோதரரை அங்கிகரியாமல், தன் பிள்ளைகளையும் அறியாமலிருக்கிறவன் வசமாய் அவைகள் இருப்பதாக; அவர்கள் உம்முடைய வார்த்தைகளைக் கைக்கொண்டு, உம்முடைய உடன்படிக்கையைக் காக்கிறவ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ன் தகப்பனுக்கும் தன் தாய்க்கும்: நான் உங்களைப் பாரேன் என்று சொல்லி, தன் சகோதரரை அங்கிகரியாமல், தன் பிள்ளைகளையும் அறியாமலிருக்கிறவன் வசமாய் அவைகள் இருப்பதாக; அவர்கள் உம்முடைய வார்த்தைகளைக் கைக்கொண்டு, உம்முடைய உடன்படிக்கையைக் காக்கிறவ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யாக்கோபுக்கு உம்முடைய நியாயங்களையும், இஸ்ரவேலுக்கு உம்முடைய பிரமாணத்தையும் போதித்து, சந்நிதானத்திலே தூபவர்க்கத்தையும், உமது பலிபீடத்தின்மேல் சர்வாங்கதகனபலிகளையும் இடுவ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அவன் சம்பத்தை ஆசீர்வதித்து, அவன் கைக்கிரியையின்மேல் பிரியமாயிரும்; அவனைப் பகைத்து அவனுக்கு விரோதமாய் எழும்புகிறவர்கள் திரும்ப எழுந்திராதபடி அவர்களுடைய இடுப்புகளை நொறுக்கிவிடும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அவன் சம்பத்தை ஆசீர்வதித்து, அவன் கைக்கிரியையின்மேல் பிரியமாயிரும்; அவனைப் பகைத்து அவனுக்கு விரோதமாய் எழும்புகிறவர்கள் திரும்ப எழுந்திராதபடி அவர்களுடைய இடுப்புகளை நொறுக்கிவிடும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ென்யமீனைக்குறித்து: கர்த்தருக்குப் பிரியமானவன், அவரோடே சுகமாய்த் தங்கியிருப்பான்; அவனை எந்நாளும் அவர் காப்பாற்றி, அவன் எல்லைக்குள்ளே வாசமாயிருப்பார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ென்யமீனைக்குறித்து: கர்த்தருக்குப் பிரியமானவன், அவரோடே சுகமாய்த் தங்கியிருப்பான்; அவனை எந்நாளும் அவர் காப்பாற்றி, அவன் எல்லைக்குள்ளே வாசமாயிருப்பார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ோசேப்பைக்குறித்து: கர்த்தரால் அவனுடைய தேசம் ஆசீர்வதிக்கப்படுவதாக; அது வானத்தின் செல்வத்தினாலும், பனியினாலும், ஆழத்திலுள்ள நீரூற்றுகளினால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ோசேப்பைக்குறித்து: கர்த்தரால் அவனுடைய தேசம் ஆசீர்வதிக்கப்படுவதாக; அது வானத்தின் செல்வத்தினாலும், பனியினாலும், ஆழத்திலுள்ள நீரூற்றுகளினால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ூரியன் பக்குவப்படுத்தும் அருமையான கனிகளினாலும், சந்திரன் பக்குவப்படுத்தும் அருமையான பலன்களினால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ிபர்வதங்களில் உண்டாகும் திரவியங்களினாலும் நித்திய மலைகளில் பிறக்கும் அரும்பொருள்களினாலு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டும் அதின் நிறைவும் கொடுக்கும் அருமையான தானியங்களினாலும் ஆசீர்வதிக்கப்படுவதாக. முட்செடியில் எழுந்தருளினவரின் தயை யோசேப்புடைய சிரசின்மேலும், தன் சகோதரரில் விசேஷித்தவனுடைய உச்சந்தலையின்மேலும் வருவதாக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டும் அதின் நிறைவும் கொடுக்கும் அருமையான தானியங்களினாலும் ஆசீர்வதிக்கப்படுவதாக. முட்செடியில் எழுந்தருளினவரின் தயை யோசேப்புடைய சிரசின்மேலும், தன் சகோதரரில் விசேஷித்தவனுடைய உச்சந்தலையின்மேலும் வருவதாக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டும் அதின் நிறைவும் கொடுக்கும் அருமையான தானியங்களினாலும் ஆசீர்வதிக்கப்படுவதாக. முட்செடியில் எழுந்தருளினவரின் தயை யோசேப்புடைய சிரசின்மேலும், தன் சகோதரரில் விசேஷித்தவனுடைய உச்சந்தலையின்மேலும் வருவதாக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அலங்காரம் அவன் தலையீற்றுக் காளையினுடைய அலங்காரத்தைப்போலவும், அவன் கொம்புகள் காண்டாமிருகத்தின் கொம்புகளைப்போலவும் இருக்கும்; அவைகளாலே ஜனங்களை ஏகமாய் தேசத்தின் கடையாந்தரங்கள்மட்டும் முட்டித் துரத்துவான்; அவைகள் எப்பிராயீமின் பதினாயிரங்களும் மனாசேயின் ஆயிரங்களுமானவைகள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அலங்காரம் அவன் தலையீற்றுக் காளையினுடைய அலங்காரத்தைப்போலவும், அவன் கொம்புகள் காண்டாமிருகத்தின் கொம்புகளைப்போலவும் இருக்கும்; அவைகளாலே ஜனங்களை ஏகமாய் தேசத்தின் கடையாந்தரங்கள்மட்டும் முட்டித் துரத்துவான்; அவைகள் எப்பிராயீமின் பதினாயிரங்களும் மனாசேயின் ஆயிரங்களுமானவைகள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ெபுலோனைக்குறித்து: செபுலோனே, நீ வெளியே புறப்பட்டுப்போகையிலும், இசக்காரே, நீ உன் கூடாரங்களில் தங்குகையிலும் சந்தோஷமாயிர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ெபுலோனைக்குறித்து: செபுலோனே, நீ வெளியே புறப்பட்டுப்போகையிலும், இசக்காரே, நீ உன் கூடாரங்களில் தங்குகையிலும் சந்தோஷமாயிர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ஜனங்களை அவர்கள் மலையின்மேல் வரவழைத்து, அங்கே நீதியின் பலிகளை இடுவார்கள்; கடல்களிலுள்ள சம்பூரணத்தையும் மணலுக்குள்ளே மறைந்திருக்கும் பொருள்களையும் அநுபவிப்பார்கள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ஜனங்களை அவர்கள் மலையின்மேல் வரவழைத்து, அங்கே நீதியின் பலிகளை இடுவார்கள்; கடல்களிலுள்ள சம்பூரணத்தையும் மணலுக்குள்ளே மறைந்திருக்கும் பொருள்களையும் அநுபவிப்பார்கள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ாத்தைக்குறித்து: காத்துக்கு விஸ்தாரமான இடத்தைக் கொடுக்கிறவர் ஸ்தோத்திரிக்கப்பட்டவர்; அவன் சிங்கத்தைப்போல் தங்கியிருந்து, புயத்தையும் உச்சந்தலையையும் பீறிப்போடுவ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ாத்தைக்குறித்து: காத்துக்கு விஸ்தாரமான இடத்தைக் கொடுக்கிறவர் ஸ்தோத்திரிக்கப்பட்டவர்; அவன் சிங்கத்தைப்போல் தங்கியிருந்து, புயத்தையும் உச்சந்தலையையும் பீறிப்போடுவ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தனக்காக முதல் இடத்தைப்பார்த்துக்கொண்டான்; அங்கே தனக்கு நியாயப்பிரமாணிகன் கொடுத்த பங்குபத்திரமாயிருக்கிறது; ஆனாலும் அவன் ஜனத்தின முன்னணியாய் வந்து, மற்ற இஸ்ரவேலுடனே கர்த்தரின் நீதியையும் அவருடைய நியாயங்களையும் நடப்பிப்பான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தனக்காக முதல் இடத்தைப்பார்த்துக்கொண்டான்; அங்கே தனக்கு நியாயப்பிரமாணிகன் கொடுத்த பங்குபத்திரமாயிருக்கிறது; ஆனாலும் அவன் ஜனத்தின முன்னணியாய் வந்து, மற்ற இஸ்ரவேலுடனே கர்த்தரின் நீதியையும் அவருடைய நியாயங்களையும் நடப்பிப்பான்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தனக்காக முதல் இடத்தைப்பார்த்துக்கொண்டான்; அங்கே தனக்கு நியாயப்பிரமாணிகன் கொடுத்த பங்குபத்திரமாயிருக்கிறது; ஆனாலும் அவன் ஜனத்தின முன்னணியாய் வந்து, மற்ற இஸ்ரவேலுடனே கர்த்தரின் நீதியையும் அவருடைய நியாயங்களையும் நடப்பிப்பான்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ாணைக்குறித்து: தாண் ஒரு பாலசிங்கம், அவன் பாசானிலிருந்து பாய்வான்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ப்தலியைக்குறித்து: நப்தலி கர்த்தருடைய தயவினாலே திர்ப்தியடைந்து, அவருடைய ஆசீர்வாதத்தினாலே நிறைந்திருப்பான். நீ மேற்றிசையையும் தென்திசையையும் சுதந்தரித்துக்கொள்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ப்தலியைக்குறித்து: நப்தலி கர்த்தருடைய தயவினாலே திர்ப்தியடைந்து, அவருடைய ஆசீர்வாதத்தினாலே நிறைந்திருப்பான். நீ மேற்றிசையையும் தென்திசையையும் சுதந்தரித்துக்கொள்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சேரைக்குறித்து: ஆசேர் புத்திரபாக்கியமுடையவனாய், தன் சகோதரருக்குப் பிரியமாயிருந்து, தன் காலை எண்ணெயிலே தோய்ப்ப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சேரைக்குறித்து: ஆசேர் புத்திரபாக்கியமுடையவனாய், தன் சகோதரருக்குப் பிரியமாயிருந்து, தன் காலை எண்ணெயிலே தோய்ப்ப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ரும்பும் வெண்கலமும் உன் பாதரட்சையின் கீழிருக்கும், உன் நாட்களுக்குத்தக்கதாய் உன் பெலனும் இருக்கும்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ெஷூரனுடைய தேவனைப்போல் ஒருவரும் இல்லை; அவர் உனக்குச் சகாயமாய் வானங்களின்மேலும் தமது மாட்சிமையோடு ஆகாய மண்டலங்களின்மேலும் ஏறிவருகி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ெஷூரனுடைய தேவனைப்போல் ஒருவரும் இல்லை; அவர் உனக்குச் சகாயமாய் வானங்களின்மேலும் தமது மாட்சிமையோடு ஆகாய மண்டலங்களின்மேலும் ஏறிவருகி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ாதி தேவனே உனக்கு அடைக்கலம்; அவருடைய நித்திய புயங்கள் உனக்கு ஆதாரம்; அவர் உனக்கு முன்னின்று சத்துருக்களைத் துரத்தி, அவர்களை அழித்துப்போடு என்று கட்டளையிடுவ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ாதி தேவனே உனக்கு அடைக்கலம்; அவருடைய நித்திய புயங்கள் உனக்கு ஆதாரம்; அவர் உனக்கு முன்னின்று சத்துருக்களைத் துரத்தி, அவர்களை அழித்துப்போடு என்று கட்டளையிடுவ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ஸ்ரவேல் சுகமாய்த் தனித்து வாசம்பண்ணுவான்; யாக்கோபின் ஊற்றானது தானியமும் திராட்சரசமுமுள்ள தேசத்திலே இருக்கும்; அவருடைய வானமும் பனியைப் பெய்யு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ஸ்ரவேல் சுகமாய்த் தனித்து வாசம்பண்ணுவான்; யாக்கோபின் ஊற்றானது தானியமும் திராட்சரசமுமுள்ள தேசத்திலே இருக்கும்; அவருடைய வானமும் பனியைப் பெய்யு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ே, நீ பாக்கியவான்; கர்த்தரால் இரட்சிக்கப்பட்ட ஜனமே, உனக்கு ஒப்பானவன் யார்? உனக்குச் சகாயஞ்செய்யும் கேடகமும் உனக்கு மகிமைபொருந்திய பட்டயமும் அவரே; உன் சத்துருக்கள் உனக்கு இச்சகம் பேசி அடங்குவார்கள்; அவர்கள் மேடுகளை மிதிப்பாய், என்று சொன்ன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ே, நீ பாக்கியவான்; கர்த்தரால் இரட்சிக்கப்பட்ட ஜனமே, உனக்கு ஒப்பானவன் யார்? உனக்குச் சகாயஞ்செய்யும் கேடகமும் உனக்கு மகிமைபொருந்திய பட்டயமும் அவரே; உன் சத்துருக்கள் உனக்கு இச்சகம் பேசி அடங்குவார்கள்; அவர்கள் மேடுகளை மிதிப்பாய், என்று சொன்ன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ே, நீ பாக்கியவான்; கர்த்தரால் இரட்சிக்கப்பட்ட ஜனமே, உனக்கு ஒப்பானவன் யார்? உனக்குச் சகாயஞ்செய்யும் கேடகமும் உனக்கு மகிமைபொருந்திய பட்டயமும் அவரே; உன் சத்துருக்கள் உனக்கு இச்சகம் பேசி அடங்குவார்கள்; அவர்கள் மேடுகளை மிதிப்பாய், என்று சொன்ன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ே, நீ பாக்கியவான்; கர்த்தரால் இரட்சிக்கப்பட்ட ஜனமே, உனக்கு ஒப்பானவன் யார்? உனக்குச் சகாயஞ்செய்யும் கேடகமும் உனக்கு மகிமைபொருந்திய பட்டயமும் அவரே; உன் சத்துருக்கள் உனக்கு இச்சகம் பேசி அடங்குவார்கள்; அவர்கள் மேடுகளை மிதிப்பாய், என்று சொன்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8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દેવના વિશ્વાસુ સેવક મૂસાએ પોતાના મૃત્યુ પહેલાં ઇસ્રાએલીઓને આ પ્રમાંણે આશીર્વાદ આપ્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મૂસાએ કહ્યું, યહોવા આપણી પાસે સિનાઈ પર્વત પરથી આવ્યા. તે સેઈર પર્વત પરથી પોતાના લોકો સા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ૂર્યની જેમ પ્રગ્રટ થયા. પારાન પર્વત પરથી તે પ્રકાશ્યા. તેમની સાથે 10,000 દૂતો હતા. અને તેમને જમ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થે ઝળહળતી જવાળા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હા, યહોવા પોતાનાના લોકોને ચાહે છે, તેના બધા પવિત્ર લોકો તેના હાથમાં છે. તેઓ તેના પગ આગળ બેસે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નો ઉપદેશ ગ્રહણ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મૂસાએ અમને જે નિયમનું પાલન કરવાનું કહ્યું હતું તે જ અમાંરો યાકૂબના વંશજોના મૂલ્યવાન વારસ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યહોવા ઇસ્રાએલી લોકોના રાજા છે, જયારે ઇસ્રાએલીઓના બધા વંશો પોતાના આગેવાનો સહિત ભેગા મળ્યા ત્ય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ે પોતાના રાજા તરીકે પસંદ કર્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મૂસાએ રૂબેન વંશ વિષે કહ્યું, “રૂબેન સદા જીવંત રહો, પરંતુ તેનું કુળસમૂહ હંમેશા નાનું રહ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યહૂદા માંટે મૂસાએ કહ્યું, “હે યહોવા, યહૂદાનો પોકાર સાંભળજે, અને તેને તેના લોકો પાસે લાવ, તેને બ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જો અને એમના દુશ્મનોનો સામનો કરવામાં એમને સહાય કરજ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્યારબાદ મૂસાએ લેવી વંશ વિષે કહ્યું, “હે યહોવા, લેવી વંશજો તમાંરા સાચા સેવકો છે, તેઓ ઉરીમ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ુમ્મીમ રાખે છે. માંસ્સાહ મુકામે તેં લેવીની પરખ કરી હતી, અને મરીબાહના ઝરણાં આગળ તેં એમની કસોટી ક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અને તેઓએ તમાંરી આજ્ઞા માંથે ચઢાવી હતી. તેઓ તમાંરી સાથેના કરારને વળગી રહ્યા હતા. પોત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તાપિતાને તેમણે કહ્યું હતું; અમે તમને જરા પણ ઓળખતા નથી. અને તેઓએ પોતાના ભાઈઓ અને સંતાનોને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ઓળખવાનો ઇન્કાર કર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ારો નિયમ લેવીઓ ઇસ્રાએલને શીખવશે અને તેઓ તમાંરી ધૂપવેદી તથા દહનાર્પણની વેદી સમક્ષ સેવાઓ આપ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હે યહોવા, તારા આશીર્વાદથી એમની સંપત્તિની વૃદ્વિ કરજે, તેઓની પર પ્રસન્ન રહેજે, તેમના દુશ્મનો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મર તોડી નાખજે, જેથી તેઓ ફરી વાર બેઠા જ ન થઈ શક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પછી બિન્યામીન વિષે મૂસાએ કહ્યું, “તે યહોવાનો પ્રિય છે, દેવના રક્ષણમાં તે સુરક્ષિત છે. પરાત્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 સદાય તેનું રક્ષણ કરે છે. અને એ તેના ખોળામાં વસ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છી તેણે યૂસફ વંશ વિષે કહ્યું, “યહોવા, તેના પ્રદેશને ખૂબ લાભ આપો, ઉપરથી આકાશની વૃષ્ટિ અને નીચે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તાળના જળથી દેવ તેની ભૂમિને આશીર્વાદિત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સૂર્ય તેમને શ્રેષ્ઠ પાક મેળવવા તથા ચંદ્ર તેમને શ્રેષ્ઠ ફળો મેળવવા મદદ કર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એના પ્રાચીન પર્વતો અને જૂના પર્વતો ઉત્તમ ફળોથી લચી રહ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પૃથ્વીની સમગ્ર સમૃદ્વિ એને મળો. બળતાં ઝાંખરામાં પ્રગટ થયેલ યહોવાની તેના આશીર્વાદોથી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શીર્વાદિત કરે એમના ઉપર કૃપાવૃષ્ટિ થાઓ, કારણ કે, બધા ભાઈઓથી તેને જુદો કરવામાં આવ્યો હતો, તેમના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ર્વ આશીર્વાદ ઊત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એ મહાન પ્રતાપી બળદના જેવો છે, એનાં શિંગડાં રાની સાંઢના જેવાં છે, જે ભોંકી ભોંકીને તે પ્રજાઓ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ૃથ્વીને છેડે હાંકી કાઢશે. એફાઈમના અસંખ્ય યોદ્વાઓ અને મનાશ્શાના હજારો યોદ્વાઓ એના શિંગડાં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પછી મૂસાએ ઝબુલોન અને ઇસ્સાખાર વંશો વિષે કહ્યું, “ઝબુલોન, તેની મુસાફરીઓમાં આશીર્વાદિત થાઓ અને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ઇસ્સાખાર તેના તંબુઓમાં આશીર્વાદિત થ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ેઓ બીજા લોકોને તેમની સાથે જોડાવા બોલાવશે, તેઓ બલિઓ બરાબર રીતે અર્પશે, તેઓ સમુદ્રની સમૃદ્ધ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ણશે, અને રેતીમાં છુપાયેલ ભંડારોને ભોગવ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ગાદના આશીર્વાદો: “ગાદના પ્રદેશને વિસ્તારનાર આશીર્વાદીત હો! ગાદ સિંહ જેવો છે, તેના શિકારને ઝડપ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ૈયાર છે, અને પછી તે તેઓના હાથોને કાઢી અને તેમની ખોપરીઓ ભાંગી નાખ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તેણે પોતાના માંટે ઉત્તમમાં ઉત્તમ પ્રદેશ કર્યો હતો. કારણ કે, તેને આગેવાન તરીકેનો ભાગ ફાળવવ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્યો હતો. તેણે લોકોને નેતૃત્વ પૂરૂં પાડયું, કારણ કે, ઇસ્રાએલ માંટેની યહોવાની આજ્ઞાઓ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ચુકાદાનો તેણે અમલ કર્ય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મૂસાએ દાન વિષે કહ્યું, “દાન તો સિંહનું બચ્ચું છે-તે બાશાનમાંથી ઢોળાવો પરથી ફાળ ભરતું આવ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ત્યારબાદ નફતાલી વિષે તેણે કહ્યું, “નફતાલી પર તો યહોવાની કૃપા અપરંપાર છે, તેના પર યહોવાના અસી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શીર્વાદ છે. તેનો પ્રદેશ ગાલીલના સરોવરથી છેક દક્ષિણ સુધી વિસ્તર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આગળ જતાં તેણે આશેર વિષે કહ્યું, “બધા પુત્રોમાં આશેર સૌથી વધારે વહાલો હોવાથી વધુ માંનીતો હતો તે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ધુ લાભ પામ્યો છે. તે પોતાના પગ જૈતતેલમાં બોળે છે, તેના પ્રદેશમાં મબલખ તેલ પેદા થ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તેની ભૂંગળો લોખંડ અથવા પિત્તળની થશે, તે સદા માંટે બળવાન રહ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હે ઇસ્રાએલ, તમાંરા દેવ જેવો બીજો કોઈ દેવ નથી, તે આકાશમાંથી વાદળ પર સવાર થઇને તેના ગૌરવમાં ત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દદ કરવા આ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સનાતન દેવ તમાંરો રક્ષક છે, તેના અનંત બાહુ તને ઝીલી લે છે. તેણે દુશ્મનોને તારી આગળથી હાકી કાઢ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, અને તને એમનો વિનાશ કરવાની આજ્ઞા કર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ઇસ્રાએલીઓ નિશ્ચિત થઈને સુરક્ષામાં વાસ કરે છે. યાકૂબના વંશજો મબલખ અનાજ અને દ્રાક્ષારસના ભંડાર સમ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ધરતી પર, અકળ વરસાવતા આકાશ નીચે સુરક્ષિત ર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હે ઇસ્રાએલ, તું આશીર્વાદિત છે! તમાંરા આશીર્વાદો કેવા મહાન છે! યહોવાના હાથે ઉદ્વાર થનાર તારા જે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ીજી કોઈ પ્રજા નથી. યહોવા ઢાલની જેમ તારૂં રક્ષણ કરે છે. તે તને વિજય અપાવનાર તરવાર જેવા છે. તમાં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ુશ્મનો તમાંરા પગમાં પડશે, તમે તમાંરા પગ વડે તેઓને છૂંદી નાખશો અને તેઓની પવિત્ર જગ્યાઓને કચ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ખશ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્નિયમ : 3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2026-10-21T06:19:08Z</dcterms:created>
  <dcterms:modified xsi:type="dcterms:W3CDTF">2026-10-21T06:19:08Z</dcterms:modified>
  <dc:title>પુનર્નિયમ : 33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