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ெயங்கொள்ளுறவனெவனோ அவனை என் தேவனுடைய ஆலயத்திலே தூணாக்குவேன், அதினின்று அவன் ஒருக்காலும் நீங்குவதில்லை; என் தேவனுடைய நாமத்தையும் என் தேவனால் பரலோகத்திலிருந்திறங்கிவருகிற புதிய எருசலேமாகிய என் தேவனுடைய நகரத்தின் நாமத்தையும், என் புதியநாமத்தையும் அவன்மேல் எழுத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ெயங்கொள்ளுறவனெவனோ அவனை என் தேவனுடைய ஆலயத்திலே தூணாக்குவேன், அதினின்று அவன் ஒருக்காலும் நீங்குவதில்லை; என் தேவனுடைய நாமத்தையும் என் தேவனால் பரலோகத்திலிருந்திறங்கிவருகிற புதிய எருசலேமாகிய என் தேவனுடைய நகரத்தின் நாமத்தையும், என் புதியநாமத்தையும் அவன்மேல் எழுத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ெயங்கொள்ளுறவனெவனோ அவனை என் தேவனுடைய ஆலயத்திலே தூணாக்குவேன், அதினின்று அவன் ஒருக்காலும் நீங்குவதில்லை; என் தேவனுடைய நாமத்தையும் என் தேவனால் பரலோகத்திலிருந்திறங்கிவருகிற புதிய எருசலேமாகிய என் தேவனுடைய நகரத்தின் நாமத்தையும், என் புதியநாமத்தையும் அவன்மேல் எழுத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வியானவர் சபைகளுக்குச் சொல்லுகிறதைக் காதுள்ளவன் கேட்கக்கடவன் என்றெழு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லவோதிக்கேயா சபையின் தூதனுக்கு நீ எழுதவேண்டியது என்னவெனில்: உண்மையும் சத்தியமுமுள்ள சாட்சியும், தேவனுடைய சிருஷ்டிக்கு ஆதியுமாயிருக்கிற ஆமென் என்பவர் சொல்லுகிறதாவது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லவோதிக்கேயா சபையின் தூதனுக்கு நீ எழுதவேண்டியது என்னவெனில்: உண்மையும் சத்தியமுமுள்ள சாட்சியும், தேவனுடைய சிருஷ்டிக்கு ஆதியுமாயிருக்கிற ஆமென் என்பவர் சொல்லுகிறதாவது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கிரியைகளை அறிந்திருக்கிறேன்; நீ குளிருமல்ல அனலுமல்ல; நீ குளிராயாவது அனலாயாவது இருந்தால் நலமாயிரு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 நீ குளிருமின்றி அனலுமின்றி வெதுவெதுப்பாயிருக்கிறபடியினால் உன்னை என் வாயினின்று வாந்திபண்ணிப்போட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நிர்ப்பாக்கியமுள்ளவனும், பரிதபிக்கப்படத்தக்கவனும், தரித்திரனும், குருடனும், நிர்வாணியுமாயிருக்கிறதை அறியாமல், நான் ஐசுவரியவானென்றும், திரவியசம்பன்னனென்றும், எனக்கு ஒருகுறைவுமில்லையென்றும் சொல்லுகிறபடியால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நிர்ப்பாக்கியமுள்ளவனும், பரிதபிக்கப்படத்தக்கவனும், தரித்திரனும், குருடனும், நிர்வாணியுமாயிருக்கிறதை அறியாமல், நான் ஐசுவரியவானென்றும், திரவியசம்பன்னனென்றும், எனக்கு ஒருகுறைவுமில்லையென்றும் சொல்லுகிறபடியால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யூதரல்லாதிருந்தும் தங்களை யூதரென்று பொய் சொல்லுகிறவர்களாகிய சாத்தானுடைய கூட்டத்தாரில் சிலரை உனக்குக் கொடுப்பேன்; இதோ, அவர்கள் உன் பாதங்களுக்கு முன்பாக வந்து பணிந்து, நான் உன்மேல் அன்பாயிருக்கிறதை அறிந்துகொள்ளும்படி செய்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: நீ ஐசுவரியவானாகும்படிக்கு நெருப்பிலே புடமிடப்பட்ட பொன்னையும், உன் நிர்வாணமாகிய அவலட்சணம் தோன்றாதபடிக்கு நீ உடுத்திக்கொள்வதற்கு வெண்வஸ்திரங்களையும் என்னிடத்திலே வாங்கிக்கொள்ளவும், நீ பார்வையடையும்படிக்கு உன் கண்களுக்குக் கலிக்கம்போடவும் வேண்டுமென்று உனக்கு ஆலோசனை சொல்ல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: நீ ஐசுவரியவானாகும்படிக்கு நெருப்பிலே புடமிடப்பட்ட பொன்னையும், உன் நிர்வாணமாகிய அவலட்சணம் தோன்றாதபடிக்கு நீ உடுத்திக்கொள்வதற்கு வெண்வஸ்திரங்களையும் என்னிடத்திலே வாங்கிக்கொள்ளவும், நீ பார்வையடையும்படிக்கு உன் கண்களுக்குக் கலிக்கம்போடவும் வேண்டுமென்று உனக்கு ஆலோசனை சொல்லு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: நீ ஐசுவரியவானாகும்படிக்கு நெருப்பிலே புடமிடப்பட்ட பொன்னையும், உன் நிர்வாணமாகிய அவலட்சணம் தோன்றாதபடிக்கு நீ உடுத்திக்கொள்வதற்கு வெண்வஸ்திரங்களையும் என்னிடத்திலே வாங்கிக்கொள்ளவும், நீ பார்வையடையும்படிக்கு உன் கண்களுக்குக் கலிக்கம்போடவும் வேண்டுமென்று உனக்கு ஆலோசனை சொல்லு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நேசிக்கிறவர்களெவர்களோ அவர்களைக் கடிந்துகொண்டு சிட்சிக்கிறேன்; ஆகையால் நீ ஜாக்கிரதையாயிருந்து, மனந்திரும்ப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நேசிக்கிறவர்களெவர்களோ அவர்களைக் கடிந்துகொண்டு சிட்சிக்கிறேன்; ஆகையால் நீ ஜாக்கிரதையாயிருந்து, மனந்திரும்ப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வாசற்படியிலே நின்று தட்டுகிறேன்; ஒருவன் என் சத்தத்தைக்கேட்டு, கதவைத் திறந்தால், அவனிடத்தில் நான் பிரவேசித்து, அவனோடே போஜனம்பண்ணுவேன், அவனும் என்னோடே போஜனம்பண்ணு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வாசற்படியிலே நின்று தட்டுகிறேன்; ஒருவன் என் சத்தத்தைக்கேட்டு, கதவைத் திறந்தால், அவனிடத்தில் நான் பிரவேசித்து, அவனோடே போஜனம்பண்ணுவேன், அவனும் என்னோடே போஜனம்பண்ணு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ஜெயங்கொண்டு என் பிதாவினுடைய சிங்காசனத்திலே அவரோடேகூட உட்கார்ந்ததுபோல, ஜெயங்கொள்ளுகிறவனெவனோ அவனும் என்னுடைய சிங்காசனத்தில் என்னோடேகூட உட்காரும்படிக்கு அருள்செய்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ஜெயங்கொண்டு என் பிதாவினுடைய சிங்காசனத்திலே அவரோடேகூட உட்கார்ந்ததுபோல, ஜெயங்கொள்ளுகிறவனெவனோ அவனும் என்னுடைய சிங்காசனத்தில் என்னோடேகூட உட்காரும்படிக்கு அருள்செய்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வியானவர் சபைகளுக்குச் சொல்லுகிறதைக் காதுள்ளவன் கேட்கக்கடவன் என்றெழுது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யூதரல்லாதிருந்தும் தங்களை யூதரென்று பொய் சொல்லுகிறவர்களாகிய சாத்தானுடைய கூட்டத்தாரில் சிலரை உனக்குக் கொடுப்பேன்; இதோ, அவர்கள் உன் பாதங்களுக்கு முன்பாக வந்து பணிந்து, நான் உன்மேல் அன்பாயிருக்கிறதை அறிந்துகொள்ளும்படி செய்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ர்தை சபையின் தூதனுக்கு நீ எழுதவேண்டியது என்னவெனில்: தேவனுடைய ஏழு ஆவிகளையும் ஏழு நட்சத்திரங்களையும் உடையவர் சொல்லுகிறதாவது; உன் கிரியைகளை அறிந்திருக்கிறேன், நீ உயிருள்ளவனென்று பெயர்கொண்டிருந்தும் செத்தவனாயிருக்கிறாய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ர்தை சபையின் தூதனுக்கு நீ எழுதவேண்டியது என்னவெனில்: தேவனுடைய ஏழு ஆவிகளையும் ஏழு நட்சத்திரங்களையும் உடையவர் சொல்லுகிறதாவது; உன் கிரியைகளை அறிந்திருக்கிறேன், நீ உயிருள்ளவனென்று பெயர்கொண்டிருந்தும் செத்தவனாயிருக்கிறாய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ர்தை சபையின் தூதனுக்கு நீ எழுதவேண்டியது என்னவெனில்: தேவனுடைய ஏழு ஆவிகளையும் ஏழு நட்சத்திரங்களையும் உடையவர் சொல்லுகிறதாவது; உன் கிரியைகளை அறிந்திருக்கிறேன், நீ உயிருள்ளவனென்று பெயர்கொண்டிருந்தும் செத்தவனாயிருக்கிற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விழித்துக்கொண்டு, சாகிறதற்கேதுவாயிருக்கிறவைகளை ஸ்திரப்படுத்து; உன் கிரியைகள் தேவனுக்குமுன் நிறைவுள்ளவைகளாக நான் காணவ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விழித்துக்கொண்டு, சாகிறதற்கேதுவாயிருக்கிறவைகளை ஸ்திரப்படுத்து; உன் கிரியைகள் தேவனுக்குமுன் நிறைவுள்ளவைகளாக நான் காணவ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விழித்துக்கொண்டு, சாகிறதற்கேதுவாயிருக்கிறவைகளை ஸ்திரப்படுத்து; உன் கிரியைகள் தேவனுக்குமுன் நிறைவுள்ளவைகளாக நான் காணவ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 கேட்டுப் பெற்றுக்கொண்ட வகையை நினைவுகூர்ந்து, அதைக் கைக்கொண்டு மனந்திரும்பு. நீ விழித்திராவிட்டால், திருடனைப்போல் உன்மேல் வருவேன்; நான் உன்மேல் வரும்வேளையை அறியாதிருப்ப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 கேட்டுப் பெற்றுக்கொண்ட வகையை நினைவுகூர்ந்து, அதைக் கைக்கொண்டு மனந்திரும்பு. நீ விழித்திராவிட்டால், திருடனைப்போல் உன்மேல் வருவேன்; நான் உன்மேல் வரும்வேளையை அறியாதிருப்பாய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 கேட்டுப் பெற்றுக்கொண்ட வகையை நினைவுகூர்ந்து, அதைக் கைக்கொண்டு மனந்திரும்பு. நீ விழித்திராவிட்டால், திருடனைப்போல் உன்மேல் வருவேன்; நான் உன்மேல் வரும்வேளையை அறியாதிருப்பாய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தங்கள் வஸ்திரங்களை அசுசிப்படுத்தாத சிலபேர் சர்தையிலும் உனக்குண்டு; அவர்கள் பாத்திரவான்களானபடியால் வெண்வஸ்திரந்தரித்து என்னோடேகூட நட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யூதரல்லாதிருந்தும் தங்களை யூதரென்று பொய் சொல்லுகிறவர்களாகிய சாத்தானுடைய கூட்டத்தாரில் சிலரை உனக்குக் கொடுப்பேன்; இதோ, அவர்கள் உன் பாதங்களுக்கு முன்பாக வந்து பணிந்து, நான் உன்மேல் அன்பாயிருக்கிறதை அறிந்துகொள்ளும்படி செய்வ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தங்கள் வஸ்திரங்களை அசுசிப்படுத்தாத சிலபேர் சர்தையிலும் உனக்குண்டு; அவர்கள் பாத்திரவான்களானபடியால் வெண்வஸ்திரந்தரித்து என்னோடேகூட நடப்ப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ெயங்கொள்ளுகிறவனெவனோ அவனுக்கு வெண்வஸ்திரம் தரிப்பிக்கப்படும்; ஜீவபுஸ்தகத்திலிருந்து அவனுடைய நாமத்தை நான் கிறுக்கிப்போடாமல், என் பிதா முன்பாகவும் அவருடைய தூதர் முன்பாகவும் அவன் நாமத்தை அறிக்கையிடுவ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ெயங்கொள்ளுகிறவனெவனோ அவனுக்கு வெண்வஸ்திரம் தரிப்பிக்கப்படும்; ஜீவபுஸ்தகத்திலிருந்து அவனுடைய நாமத்தை நான் கிறுக்கிப்போடாமல், என் பிதா முன்பாகவும் அவருடைய தூதர் முன்பாகவும் அவன் நாமத்தை அறிக்கையிடுவ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ெயங்கொள்ளுகிறவனெவனோ அவனுக்கு வெண்வஸ்திரம் தரிப்பிக்கப்படும்; ஜீவபுஸ்தகத்திலிருந்து அவனுடைய நாமத்தை நான் கிறுக்கிப்போடாமல், என் பிதா முன்பாகவும் அவருடைய தூதர் முன்பாகவும் அவன் நாமத்தை அறிக்கையிடு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வியானவர் சபைகளுக்குச் சொல்லுகிறதைக் காதுள்ளவன் கேட்கக்கடவன் என்றெழு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லதெல்பியா சபையின் தூதனுக்கு நீ எழுதவேண்டியது என்னவெனில்: பரிசுத்தமுள்ளவரும், சத்தியமுள்ளவரும், தாவீதின் திறவுகோலை உடையவரும், ஒருவரும் பூட்டக்கூடாதபடிக்குத் திறக்கிறவரும், ஒருவரும் திறக்கக்கூடாதபடிக்குப் பூட்டுகிறவருமாயிருக்கிறவர் சொல்லுகிறதாவது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லதெல்பியா சபையின் தூதனுக்கு நீ எழுதவேண்டியது என்னவெனில்: பரிசுத்தமுள்ளவரும், சத்தியமுள்ளவரும், தாவீதின் திறவுகோலை உடையவரும், ஒருவரும் பூட்டக்கூடாதபடிக்குத் திறக்கிறவரும், ஒருவரும் திறக்கக்கூடாதபடிக்குப் பூட்டுகிறவருமாயிருக்கிறவர் சொல்லுகிறதாவது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லதெல்பியா சபையின் தூதனுக்கு நீ எழுதவேண்டியது என்னவெனில்: பரிசுத்தமுள்ளவரும், சத்தியமுள்ளவரும், தாவீதின் திறவுகோலை உடையவரும், ஒருவரும் பூட்டக்கூடாதபடிக்குத் திறக்கிறவரும், ஒருவரும் திறக்கக்கூடாதபடிக்குப் பூட்டுகிறவருமாயிருக்கிறவர் சொல்லுகிறதாவது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கிரியைகளை அறிந்திருக்கிறேன், உனக்குக் கொஞ்சம் பெலன் இருந்தும், நீ என் நாமத்தை மறுதலியாமல், என் வசனத்தைக் கைக்கொண்டபடியினாலே, இதோ, திறந்தவாசலை உனக்கு முன்பாக வைத்திருக்கிறேன், அதை ஒருவனும் பூட்டமா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கிரியைகளை அறிந்திருக்கிறேன், உனக்குக் கொஞ்சம் பெலன் இருந்தும், நீ என் நாமத்தை மறுதலியாமல், என் வசனத்தைக் கைக்கொண்டபடியினாலே, இதோ, திறந்தவாசலை உனக்கு முன்பாக வைத்திருக்கிறேன், அதை ஒருவனும் பூட்டமா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பொறுமையைக்குறித்துச்சொல்லிய வசனத்தை நீ காத்துக்கொண்டபடியினால், பூமியில் குடியிருக்கிறவர்களைச் சோதிக்கும்படியாகப் பூச்சக்கரத்தின்மேலெங்கும் வரப்போகிற சோதனைக்காலத்திற்குத் தப்பும்படி நானும் உன்னைக் காப்ப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கிரியைகளை அறிந்திருக்கிறேன், உனக்குக் கொஞ்சம் பெலன் இருந்தும், நீ என் நாமத்தை மறுதலியாமல், என் வசனத்தைக் கைக்கொண்டபடியினாலே, இதோ, திறந்தவாசலை உனக்கு முன்பாக வைத்திருக்கிறேன், அதை ஒருவனும் பூட்டமா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பொறுமையைக்குறித்துச்சொல்லிய வசனத்தை நீ காத்துக்கொண்டபடியினால், பூமியில் குடியிருக்கிறவர்களைச் சோதிக்கும்படியாகப் பூச்சக்கரத்தின்மேலெங்கும் வரப்போகிற சோதனைக்காலத்திற்குத் தப்பும்படி நானும் உன்னைக் கா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சீக்கிரமாய் வருகிறேன்; ஒருவனும் உன் கிரீடத்தை எடுத்துக்கொள்ளாதபடிக்கு உனக்குள்ளதைப் பற்றிக்கொண்டிர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சீக்கிரமாய் வருகிறேன்; ஒருவனும் உன் கிரீடத்தை எடுத்துக்கொள்ளாதபடிக்கு உனக்குள்ளதைப் பற்றிக்கொண்டிர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ெயங்கொள்ளுறவனெவனோ அவனை என் தேவனுடைய ஆலயத்திலே தூணாக்குவேன், அதினின்று அவன் ஒருக்காலும் நீங்குவதில்லை; என் தேவனுடைய நாமத்தையும் என் தேவனால் பரலோகத்திலிருந்திறங்கிவருகிற புதிய எருசலேமாகிய என் தேவனுடைய நகரத்தின் நாமத்தையும், என் புதியநாமத்தையும் அவன்மேல் எழுத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હું તે કરીશ. તે વ્યક્તિ ફરીથી કદાપિ દેવનાં મંદિર ને છોડશે નહિ. હું મારા દેવનું નામ તે વ્યક્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 લખીશ. અને મારા દેવના શહેરનું નામ તે વ્યક્તિ પર લખીશ. તે શહેર એ નવું યરૂશાલેમ છે. તે શહેર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ી પાસેથી આકાશમાંથી નીચે ઊતરે છે. હું તે વ્યક્તિ પર મારું નવું નામ પણ લખ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્રત્યેક વ્યકિત જે આ વાતો સાંભળે છે તેણે, આત્મા મંડળીઓને જે કહે છે તે સાંભળ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“લાવદિકિયામાંની મંડળીના દૂતને લખ કે:“જે આમીનછે તે તમને આ વાતો કહે છે. તે વિશ્વાસુ તથા સાચ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ક્ષી છે. દેવે જે બધું બનાવ્યું છે તેનો તે શાસક છે. તે જે કહે છે તે આ છ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“તું શું કરે છે તે હું જાણું છું. તું ગરમ કે ઠંડો નથી; હું ઇચ્છુ છું કે તું ગરમ કે ઠંડો થાય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ણ તું માત્ર હૂંફાળો છે, નથી ગરમ કે નથી ઠંડો. તેથી હું મારા મુખમાંથી તને થૂંકી નાખ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ું કહે છે કે તું શ્રીમંત છે. તું વિચારે છે કે તું ધનવાન બન્યો છે અને તને કશાની જરુંર નથી.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ને ખબર નથી કે તું ખરેખર કંગાલ, બેહાલ, દરિદ્રી, આંધળો, અને નગ્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ધ્યાનથી સાંભળ! ત્યાં એક સભાસ્થાન છે જે શેતાનની માલિકીનું છે. તે લોકો એમ કહે છે કે તેઓ યહૂદીઓ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હું તને સલાહ આપુ છું કે તું મારી પાસેથી અગ્નિમાં શુદ્ધ કરેલુ સોનું વેચાતું લે. પછી તું સાચ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્રીમંત થઈ શકીશ. હું તને આ કહું છું. ઊજળાં વસ્ત્રો જે છે તે ખરીદ. પછી તું તારી શરમજનક નગ્નતાને ઢાંક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ીશ. હું તને આંખોમા આંજવાનું અંજન પણ ખરીદવાનુ કહું છું. પછી તું ખરેખર જોઈ શક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“હું જે લોકોને ચાહું છું તે સવૅને હું સધારું છું અને શિક્ષા કરું છું. માટે તું ઉત્સાહી થ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સ્તાવો ક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હું અહીં છું! હું બારણાં આગળ ઉભો રહીને ખબડાવું છું. જો કોઈ વ્યક્તિ મારી વાણી સાંભળે છ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રણું ઉઘાડે છે તો હું અંદર આવીશ અને તે વ્યક્તિ સાથે જમીશ અને તે મારી સાથે જમ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જે વ્યક્તિ વિજય પ્રાપ્ત કરે છે તેને હુ મારી સાથે મારા રાજ્યાસન પર બેસવા દઈશ. મારી સાથે પણ એમ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ું. મેં વિજય મેળવ્યો અને મારા બાપ સાથે તેના રાજ્યાસન પર બેઠેલ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પ્રત્યેક વ્યક્તિ જે આ વાત સાંભળે છે. તેણે આત્મા મંડળીઓને જે કહે છે તે સાંભળવું જોઈએ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ણ તેઓ જૂઠ્ઠા છે. તે લોકો સાચા યહૂદીઓ નથી. હું તેઓની પાસે એમ કરાવીશ કે તેઓ તારી આગળ આવીને તારા પગ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“સાદિર્સમાંની મંડળીના દૂતને આ લખ કે: “તે એક કે જેની પાસે સાત આત્મા અને સાત તારા છે તે તમને આ વા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ે છે. તું જે કામો કરે છે તે હું જાણું છું. લોકો કહે છે કે તું જીવે છે. પણ તું ખરેખર મૃત્યુ પામે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જાગૃત થા! હજુ જ્યારે તારે કંઈક છોડવાનું હોય તો તારી જાતને વધારે મજબૂત બનાવ. તે સંપૂર્ણ રી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ૃત્યુ પામે તે પહેલા તારી જાતને વધુ મજબુત બનાવ. મેં શોધ્યું છે કે તું જે કામો કરે છે તે મારા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સંપૂર્ણ થયેલ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થી તને જે મળ્યુ છે અને તેં જે સાંભળ્યુ છે, તેને યાદ કર અને તેને અનુસર. ને પસ્તાવો કર. ત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ગૃત થવું જોઈએ. અથવા હું તારી પાસે આવીશ અને તને ચોરની જેમ નવાઈ પમાડીશ. હું ક્યારે આવીશ તે તને માલૂ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પણ તારા સમૂહમાં સાદિર્સમાં તારી પાસે થોડાં લોકો છે જેઓએ તેમની જાતને શુદ્ધ રાખી છે. તે લોકો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શે. તેઓ જાણશે કે તમે એવા લોકો છો જેમને મેં ચાહ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થે ફરશે. તેઓ ઊજળાં વસ્ત્રો પહેરશે કારણકે તેઓ લાયક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પ્રત્યેક વ્યક્તિ જે વિજય પ્રાપ્ત કરે છે તેને આ લોકોની જેમ ઊજળા વસ્ત્રો પહેરાવવામાં આવશે. હું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ક્તિનું નામ જીવનના પુસ્તકમાંથી કાઢી નાખીશ નહિ. હું મારા પિતા અને તેના દૂતોની આગળ કહીશ ક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ક્તિ માર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્રત્યેક વ્યક્તિ જે આ વાતો સાંભળે છે તેણે આત્મા મંડળીઓને જે કહે છે તે સાંભળ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“ફિલાદેલ્ફિયામાંની મંડળીના દૂતને આ લખ કે: “જે એક પવિત્ર અને સત્ય છે તે તમને આ શબ્દો કહે છે.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સે દાઉદની ચાવી છે. જયારે તે કઈક ઉઘાડે છે, તે બંધ થઈ શકતું નથી. અને જયારે તે કંઈક બંધ કરે છ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ઘાડી શકાતું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“તું જે કામો કરે છે તે હું જાણું છુ. મે તારી સમક્ષ બારણું ઉઘાડું મૂકયૂં છે. કોઈ પણ વ્યક્તિ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ંધ કરીશકે તેમ નથી. હું જાણું છું કે તું અશકત છે. પરંતુ તુ મારા ઉપદેશને અનુસર્યો છે. તું મારું ન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ું ધીરજથી મારી આજ્ઞાને અનુસર્યો છે, તેથી આખી પૃથ્વી પર આવનારી વિપત્તિના સમયમાં હું તને બચ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ોલતાં ડર્ય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 વિપત્તિ જે લોકો પૃથ્વી પર રહે છે તેમનું પરીક્ષણ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હું જલ્દી આવી રહ્યો છું, હમણા તું જે રીતે જીવે છે તેને વળગી રહે. પછી કોઈ વ્યક્તિ તારો મુગટ લ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ે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ે વિજય પ્રાપ્ત કરશે તે વ્યક્તિ મારા દેવનાં મદિરમાં સ્તંભ બનશે. જે વ્યકિત વિજય મેળવે છે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2026-06-03T13:38:03Z</dcterms:created>
  <dcterms:modified xsi:type="dcterms:W3CDTF">2026-06-03T13:38:03Z</dcterms:modified>
  <dc:title>வெளி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