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ஜெயங்கொள்ளுகிறவனெவனோ அவனுக்கு வெண்வஸ்திரம் தரிப்பிக்கப்படும்; ஜீவபுஸ்தகத்திலிருந்து அவனுடைய நாமத்தை நான் கிறுக்கிப்போடாமல், என் பிதா முன்பாகவும் அவருடைய தூதர் முன்பாகவும் அவன் நாமத்தை அறிக்கையிடுவ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ஜெயங்கொள்ளுகிறவனெவனோ அவனுக்கு வெண்வஸ்திரம் தரிப்பிக்கப்படும்; ஜீவபுஸ்தகத்திலிருந்து அவனுடைய நாமத்தை நான் கிறுக்கிப்போடாமல், என் பிதா முன்பாகவும் அவருடைய தூதர் முன்பாகவும் அவன் நாமத்தை அறிக்கையிடுவ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வியானவர் சபைகளுக்குச் சொல்லுகிறதைக் காதுள்ளவன் கேட்கக்கடவன் என்றெழு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லதெல்பியா சபையின் தூதனுக்கு நீ எழுதவேண்டியது என்னவெனில்: பரிசுத்தமுள்ளவரும், சத்தியமுள்ளவரும், தாவீதின் திறவுகோலை உடையவரும், ஒருவரும் பூட்டக்கூடாதபடிக்குத் திறக்கிறவரும், ஒருவரும் திறக்கக்கூடாதபடிக்குப் பூட்டுகிறவருமாயிருக்கிறவர் சொல்லுகிறதாவது;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லதெல்பியா சபையின் தூதனுக்கு நீ எழுதவேண்டியது என்னவெனில்: பரிசுத்தமுள்ளவரும், சத்தியமுள்ளவரும், தாவீதின் திறவுகோலை உடையவரும், ஒருவரும் பூட்டக்கூடாதபடிக்குத் திறக்கிறவரும், ஒருவரும் திறக்கக்கூடாதபடிக்குப் பூட்டுகிறவருமாயிருக்கிறவர் சொல்லுகிறதாவது;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ன் கிரியைகளை அறிந்திருக்கிறேன், உனக்குக் கொஞ்சம் பெலன் இருந்தும், நீ என் நாமத்தை மறுதலியாமல், என் வசனத்தைக் கைக்கொண்டபடியினாலே, இதோ, திறந்தவாசலை உனக்கு முன்பாக வைத்திருக்கிறேன், அதை ஒருவனும் பூட்டமாட்ட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ன் கிரியைகளை அறிந்திருக்கிறேன், உனக்குக் கொஞ்சம் பெலன் இருந்தும், நீ என் நாமத்தை மறுதலியாமல், என் வசனத்தைக் கைக்கொண்டபடியினாலே, இதோ, திறந்தவாசலை உனக்கு முன்பாக வைத்திருக்கிறேன், அதை ஒருவனும் பூட்டமாட்ட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தோ, யூதரல்லாதிருந்தும் தங்களை யூதரென்று பொய் சொல்லுகிறவர்களாகிய சாத்தானுடைய கூட்டத்தாரில் சிலரை உனக்குக் கொடுப்பேன்; இதோ, அவர்கள் உன் பாதங்களுக்கு முன்பாக வந்து பணிந்து, நான் உன்மேல் அன்பாயிருக்கிறதை அறிந்துகொள்ளும்படி செய்வ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தோ, யூதரல்லாதிருந்தும் தங்களை யூதரென்று பொய் சொல்லுகிறவர்களாகிய சாத்தானுடைய கூட்டத்தாரில் சிலரை உனக்குக் கொடுப்பேன்; இதோ, அவர்கள் உன் பாதங்களுக்கு முன்பாக வந்து பணிந்து, நான் உன்மேல் அன்பாயிருக்கிறதை அறிந்துகொள்ளும்படி செய்வ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் பொறுமையைக்குறித்துச்சொல்லிய வசனத்தை நீ காத்துக்கொண்டபடியினால், பூமியில் குடியிருக்கிறவர்களைச் சோதிக்கும்படியாகப் பூச்சக்கரத்தின்மேலெங்கும் வரப்போகிற சோதனைக்காலத்திற்குத் தப்பும்படி நானும் உன்னைக் காப்ப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ர்தை சபையின் தூதனுக்கு நீ எழுதவேண்டியது என்னவெனில்: தேவனுடைய ஏழு ஆவிகளையும் ஏழு நட்சத்திரங்களையும் உடையவர் சொல்லுகிறதாவது; உன் கிரியைகளை அறிந்திருக்கிறேன், நீ உயிருள்ளவனென்று பெயர்கொண்டிருந்தும் செத்தவனாயிருக்கிறாய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் பொறுமையைக்குறித்துச்சொல்லிய வசனத்தை நீ காத்துக்கொண்டபடியினால், பூமியில் குடியிருக்கிறவர்களைச் சோதிக்கும்படியாகப் பூச்சக்கரத்தின்மேலெங்கும் வரப்போகிற சோதனைக்காலத்திற்குத் தப்பும்படி நானும் உன்னைக் காப்ப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தோ, சீக்கிரமாய் வருகிறேன்; ஒருவனும் உன் கிரீடத்தை எடுத்துக்கொள்ளாதபடிக்கு உனக்குள்ளதைப் பற்றிக்கொண்டிர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தோ, சீக்கிரமாய் வருகிறேன்; ஒருவனும் உன் கிரீடத்தை எடுத்துக்கொள்ளாதபடிக்கு உனக்குள்ளதைப் பற்றிக்கொண்டிர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ஜெயங்கொள்ளுறவனெவனோ அவனை என் தேவனுடைய ஆலயத்திலே தூணாக்குவேன், அதினின்று அவன் ஒருக்காலும் நீங்குவதில்லை; என் தேவனுடைய நாமத்தையும் என் தேவனால் பரலோகத்திலிருந்திறங்கிவருகிற புதிய எருசலேமாகிய என் தேவனுடைய நகரத்தின் நாமத்தையும், என் புதியநாமத்தையும் அவன்மேல் எழுதுவ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ஜெயங்கொள்ளுறவனெவனோ அவனை என் தேவனுடைய ஆலயத்திலே தூணாக்குவேன், அதினின்று அவன் ஒருக்காலும் நீங்குவதில்லை; என் தேவனுடைய நாமத்தையும் என் தேவனால் பரலோகத்திலிருந்திறங்கிவருகிற புதிய எருசலேமாகிய என் தேவனுடைய நகரத்தின் நாமத்தையும், என் புதியநாமத்தையும் அவன்மேல் எழுதுவ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ஜெயங்கொள்ளுறவனெவனோ அவனை என் தேவனுடைய ஆலயத்திலே தூணாக்குவேன், அதினின்று அவன் ஒருக்காலும் நீங்குவதில்லை; என் தேவனுடைய நாமத்தையும் என் தேவனால் பரலோகத்திலிருந்திறங்கிவருகிற புதிய எருசலேமாகிய என் தேவனுடைய நகரத்தின் நாமத்தையும், என் புதியநாமத்தையும் அவன்மேல் எழுதுவ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வியானவர் சபைகளுக்குச் சொல்லுகிறதைக் காதுள்ளவன் கேட்கக்கடவன் என்றெழு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லவோதிக்கேயா சபையின் தூதனுக்கு நீ எழுதவேண்டியது என்னவெனில்: உண்மையும் சத்தியமுமுள்ள சாட்சியும், தேவனுடைய சிருஷ்டிக்கு ஆதியுமாயிருக்கிற ஆமென் என்பவர் சொல்லுகிறதாவது;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லவோதிக்கேயா சபையின் தூதனுக்கு நீ எழுதவேண்டியது என்னவெனில்: உண்மையும் சத்தியமுமுள்ள சாட்சியும், தேவனுடைய சிருஷ்டிக்கு ஆதியுமாயிருக்கிற ஆமென் என்பவர் சொல்லுகிறதாவது;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ன் கிரியைகளை அறிந்திருக்கிறேன்; நீ குளிருமல்ல அனலுமல்ல; நீ குளிராயாவது அனலாயாவது இருந்தால் நலமாயிருக்க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ர்தை சபையின் தூதனுக்கு நீ எழுதவேண்டியது என்னவெனில்: தேவனுடைய ஏழு ஆவிகளையும் ஏழு நட்சத்திரங்களையும் உடையவர் சொல்லுகிறதாவது; உன் கிரியைகளை அறிந்திருக்கிறேன், நீ உயிருள்ளவனென்று பெயர்கொண்டிருந்தும் செத்தவனாயிருக்கிறாய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ன் கிரியைகளை அறிந்திருக்கிறேன்; நீ குளிருமல்ல அனலுமல்ல; நீ குளிராயாவது அனலாயாவது இருந்தால் நலமாயிருக்கு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ப்படி நீ குளிருமின்றி அனலுமின்றி வெதுவெதுப்பாயிருக்கிறபடியினால் உன்னை என் வாயினின்று வாந்திபண்ணிப்போடுவே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ப்படி நீ குளிருமின்றி அனலுமின்றி வெதுவெதுப்பாயிருக்கிறபடியினால் உன்னை என் வாயினின்று வாந்திபண்ணிப்போடுவே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ீ நிர்ப்பாக்கியமுள்ளவனும், பரிதபிக்கப்படத்தக்கவனும், தரித்திரனும், குருடனும், நிர்வாணியுமாயிருக்கிறதை அறியாமல், நான் ஐசுவரியவானென்றும், திரவியசம்பன்னனென்றும், எனக்கு ஒருகுறைவுமில்லையென்றும் சொல்லுகிறபடியால்;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ீ நிர்ப்பாக்கியமுள்ளவனும், பரிதபிக்கப்படத்தக்கவனும், தரித்திரனும், குருடனும், நிர்வாணியுமாயிருக்கிறதை அறியாமல், நான் ஐசுவரியவானென்றும், திரவியசம்பன்னனென்றும், எனக்கு ஒருகுறைவுமில்லையென்றும் சொல்லுகிறபடியால்;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ன்: நீ ஐசுவரியவானாகும்படிக்கு நெருப்பிலே புடமிடப்பட்ட பொன்னையும், உன் நிர்வாணமாகிய அவலட்சணம் தோன்றாதபடிக்கு நீ உடுத்திக்கொள்வதற்கு வெண்வஸ்திரங்களையும் என்னிடத்திலே வாங்கிக்கொள்ளவும், நீ பார்வையடையும்படிக்கு உன் கண்களுக்குக் கலிக்கம்போடவும் வேண்டுமென்று உனக்கு ஆலோசனை சொல்லுகிறே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ன்: நீ ஐசுவரியவானாகும்படிக்கு நெருப்பிலே புடமிடப்பட்ட பொன்னையும், உன் நிர்வாணமாகிய அவலட்சணம் தோன்றாதபடிக்கு நீ உடுத்திக்கொள்வதற்கு வெண்வஸ்திரங்களையும் என்னிடத்திலே வாங்கிக்கொள்ளவும், நீ பார்வையடையும்படிக்கு உன் கண்களுக்குக் கலிக்கம்போடவும் வேண்டுமென்று உனக்கு ஆலோசனை சொல்லுகிறே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ன்: நீ ஐசுவரியவானாகும்படிக்கு நெருப்பிலே புடமிடப்பட்ட பொன்னையும், உன் நிர்வாணமாகிய அவலட்சணம் தோன்றாதபடிக்கு நீ உடுத்திக்கொள்வதற்கு வெண்வஸ்திரங்களையும் என்னிடத்திலே வாங்கிக்கொள்ளவும், நீ பார்வையடையும்படிக்கு உன் கண்களுக்குக் கலிக்கம்போடவும் வேண்டுமென்று உனக்கு ஆலோசனை சொல்லுகிறே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நேசிக்கிறவர்களெவர்களோ அவர்களைக் கடிந்துகொண்டு சிட்சிக்கிறேன்; ஆகையால் நீ ஜாக்கிரதையாயிருந்து, மனந்திரும்ப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தோ, வாசற்படியிலே நின்று தட்டுகிறேன்; ஒருவன் என் சத்தத்தைக்கேட்டு, கதவைத் திறந்தால், அவனிடத்தில் நான் பிரவேசித்து, அவனோடே போஜனம்பண்ணுவேன், அவனும் என்னோடே போஜனம்பண்ணுவ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விழித்துக்கொண்டு, சாகிறதற்கேதுவாயிருக்கிறவைகளை ஸ்திரப்படுத்து; உன் கிரியைகள் தேவனுக்குமுன் நிறைவுள்ளவைகளாக நான் காணவில்லை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தோ, வாசற்படியிலே நின்று தட்டுகிறேன்; ஒருவன் என் சத்தத்தைக்கேட்டு, கதவைத் திறந்தால், அவனிடத்தில் நான் பிரவேசித்து, அவனோடே போஜனம்பண்ணுவேன், அவனும் என்னோடே போஜனம்பண்ணுவ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ான் ஜெயங்கொண்டு என் பிதாவினுடைய சிங்காசனத்திலே அவரோடேகூட உட்கார்ந்ததுபோல, ஜெயங்கொள்ளுகிறவனெவனோ அவனும் என்னுடைய சிங்காசனத்தில் என்னோடேகூட உட்காரும்படிக்கு அருள்செய்வே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ான் ஜெயங்கொண்டு என் பிதாவினுடைய சிங்காசனத்திலே அவரோடேகூட உட்கார்ந்ததுபோல, ஜெயங்கொள்ளுகிறவனெவனோ அவனும் என்னுடைய சிங்காசனத்தில் என்னோடேகூட உட்காரும்படிக்கு அருள்செய்வே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வியானவர் சபைகளுக்குச் சொல்லுகிறதைக் காதுள்ளவன் கேட்கக்கடவன் என்றெழுது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விழித்துக்கொண்டு, சாகிறதற்கேதுவாயிருக்கிறவைகளை ஸ்திரப்படுத்து; உன் கிரியைகள் தேவனுக்குமுன் நிறைவுள்ளவைகளாக நான் காணவில்லை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கையால் நீ கேட்டுப் பெற்றுக்கொண்ட வகையை நினைவுகூர்ந்து, அதைக் கைக்கொண்டு மனந்திரும்பு. நீ விழித்திராவிட்டால், திருடனைப்போல் உன்மேல் வருவேன்; நான் உன்மேல் வரும்வேளையை அறியாதிருப்பாய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கையால் நீ கேட்டுப் பெற்றுக்கொண்ட வகையை நினைவுகூர்ந்து, அதைக் கைக்கொண்டு மனந்திரும்பு. நீ விழித்திராவிட்டால், திருடனைப்போல் உன்மேல் வருவேன்; நான் உன்மேல் வரும்வேளையை அறியாதிருப்பாய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னாலும் தங்கள் வஸ்திரங்களை அசுசிப்படுத்தாத சிலபேர் சர்தையிலும் உனக்குண்டு; அவர்கள் பாத்திரவான்களானபடியால் வெண்வஸ்திரந்தரித்து என்னோடேகூட நடப்ப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னாலும் தங்கள் வஸ்திரங்களை அசுசிப்படுத்தாத சிலபேர் சர்தையிலும் உனக்குண்டு; அவர்கள் பாத்திரவான்களானபடியால் வெண்வஸ்திரந்தரித்து என்னோடேகூட நடப்ப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3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జయించువాడు ఆలాగున తెల్లని వస్త్రములు ధరించుకొనును; జీవ గ్రంథములోనుండి అతని పేరెంతమాత్రమును తుడుప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ెట్టక, నాతండ్రి యెదుటను ఆయన దూతల యెదుటను అతని పేరు ఒప్పుకొంద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సంఘములతో ఆత్మ చెప్పు చున్న మాట చెవిగలవాడు వినునుగా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ఫిలదెల్ఫియలో ఉన్న సంఘపు దూతకు ఈలాగు వ్రాయుము దావీదు తాళపుచెవి కలిగి, యెవడును వేయ లేకుం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ీయువాడును, ఎవడును తీయలేకుండ వేయువాడునైన సత్యస్వరూపియగు పరిశుద్ధుడు చెప్పుసంగతు లేవన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నీ క్రియలను నేనెరుగుదును; నీకున్న శక్తి కొంచెమై యుండినను నీవు నా వాక్యమును గైకొని నా నామ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ఎరుగననలేదు. ఇదిగో తలుపు నీయెదుట తీసియుంచి యున్నాను; దానిని ఎవడ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యూదులు కాకయే తాము యూదులమని అబద్ధమాడు సాతాను సమాజపు వారిని రప్పించెదను; వారు వచ్చి నీ పాదముల యెదు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డి నమస్కారముచేసి, ఇదిగో, నేను నిన్ను ప్రేమించితినని తెలిసికొనునట్లు చేసెద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నీవు నా ఓర్పు విషయమైన వాక్యమును గైకొంటివి గనుక భూ నివా సులను శోధించుటకు లోకమంతటిమీదికి రాబోవ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సార్దీస్‌లో ఉన్న సంఘపు దూతకు ఈలాగు వ్రాయుము ఏడు నక్షత్రములును దేవుని యేడాత్మలును గలవాడు చెప్ప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శోధన కాలములో నేనును నిన్ను కాపాడెద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నేను త్వరగా వచ్చుచున్నాను; ఎవడును నీ కిరీటము నపహరింపకుండునట్లు నీకు కలిగినదానిని గట్టి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ట్టుకొన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జయించు వానిని నా దేవుని ఆలయములో ఒక స్తంభముగా చేసెదను; అందులోనుండి వాడు ఇకమీదట ఎన్నటికిని వె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లికిపోడు. మరియు నా దేవుని పేరును, పరలోకములో నా దేవుని యొద్దనుండి దిగి వచ్చుచున్న నూతనమైన యెరూషలేమ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ా దేవుని పట్టణపు పేరును, నా క్రొత్త పేరును వాని మీద వ్రాసెద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సంఘములతో ఆత్మ చెప్పుచున్న మాట చెవిగలవాడు వినునుగా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లవొదికయలో ఉన్న సంఘపు దూతకు ఈలాగు వ్రాయుము ఆమేన్‌ అనువాడును నమ్మకమైన సత్యసాక్షియు దేవుని సృష్టిక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ఆదియునైనవాడు చెప్పు సంగతులేవన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నీ క్రియలను నేనెరుగుదును, నీవు చల్లగానైనను వెచ్చగానైనను లేవు; నీవు చల్లగానైనను వెచ్చగానైన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ంగతులేవనగానీ క్రియలను నేనెరుగుదును. ఏమనగా, జీవించుచున్నావన్న పేరుమాత్రమున్నది గాని నీవు మృతుడవ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ఉండిన మేల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నీవు వెచ్చగానైనను చల్లగానైనను ఉండక, నులివెచ్చనగా ఉన్నావు గనుక నేను నిన్ను నా నోటనుండి ఉమి్మవే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ుద్దేశించుచ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నీవు దౌర్భాగ్యుడవును దిక్కుమాలిన వాడవును దరిద్రుడవును గ్రుడ్డివాడవును దిగంబరుడవునై యున్నావ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రుగకనేను ధనవంతుడను, ధనవృద్ధి చేసియున్నాను, నాకేమియు కొదువలేదని చెప్పుకొనుచున్నావ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నీవు ధనవృద్ధి చేసి కొనునట్లు అగ్నిలో పుటమువేయబడిన బంగారమును, నీ దిసమొల సిగ్గు కనబడకుండునట్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ధరించుకొనుటకు తెల్లని వస్త్రములను, నీకు దృష్టికలుగునట్లు నీ కన్ను లకు కాటుకను నాయొద్ద కొనుమని నీ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ుద్ధి చెప్పుచ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నేను ప్రేమించువారినందరిని గద్దించి శిక్షించుచున్నాను గనుక నీవు ఆసక్తి కలిగి మారు మనస్సు పొంద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ఇదిగో నేను తలుపునొద్ద నిలుచుండి తట్టుచున్నాను. ఎవడైనను నా స్వరము విని తలుపుతీసిన యెడల, నే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నీ క్రియలు నా దేవుని యెదుట సంపూర్ణమైనవిగా నాకు కనబడలేదు గనుక జాగరూకుడవై, చావనైయున్న మిగిలినవాట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తనియొద్దకు వచ్చి అతనితో నేనును, నాతోకూడ అతడును భోజనము చేయుద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నేను జయించి నా తండ్రితోకూడ ఆయన సింహాసనమునందు కూర్చుండి యున్న ప్రకారము జయించువానిని నాతోకూడ న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ింహాసనమునందు కూర్చుండనిచ్చెద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సంఘములతో ఆత్మ చెప్పుచున్న మాట చెవిగలవాడు వినునుగా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లపరచ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నీవేలాగు ఉపదేశము పొందితివో యేలాగు వింటివో జ్ఞాపకము చేసికొని దానిని గైకొనుచు మారుమనస్సు పొంద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ీవు జాగరూకుడవై యుండనియెడల నేను దొంగవలె వచ్చెదను; ఏ గడియను నీ మీదికి వచ్చెదనో నీకు తెలియనే తెలియ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అయితే తమ వస్త్రములను అపవిత్రపరచుకొనని కొందరు సార్దీస్‌లో నీయొద్దఉన్నారు. వారు అర్హులు గను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ెల్లని వస్త్రములు ధరించుకొని నాతోకూడ సంచరించెద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2026-07-31T18:37:21Z</dcterms:created>
  <dcterms:modified xsi:type="dcterms:W3CDTF">2026-07-31T18:37:21Z</dcterms:modified>
  <dc:title>வெளி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