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0900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4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றுவடையோ மிகுத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4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ட்களோ கொஞ்ச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4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றுவடையின் தேவனை நோக்கிடு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4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வயல் நிலங்கள் எல்ல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4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ளைந்து விட்டதன்ற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4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ஓடி ஓடி அறுப்ப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4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ளஞ்சியத்தில் சேர்ப்ப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4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திறப்பிலே நிற்ப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4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ரிசல்களை அடைப்ப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4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ழித்திருந்து ஜெபிப்ப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4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ெற்றி கண்டு மகிழ்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4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நதியளவு கண்ண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4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ள்முழுதும் வடிப்ப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4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ந்தியாவை நினைப்ப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4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வும் பகலும் ஜெபிப்ப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4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ஆத்ம பாரம் கொள்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4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்வத்தோடு செல்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4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யுத்த களத்தில் நிற்ப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4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ோலியாத்தை வெல்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4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தொடர்ந்து நன்மை செய்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4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ோர்வில்லாமல் செல்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4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ுறித்த காலம் வர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4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றுவடை நிச்சயமே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4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3">
  <a:themeElements>
    <a:clrScheme name="Theme9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2026-11-01T00:25:33Z</dcterms:created>
  <dcterms:modified xsi:type="dcterms:W3CDTF">2026-11-01T00:25:33Z</dcterms:modified>
  <dc:title>துதிப் பாடல்கள் : 148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