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GOD; The gate of the inner court that looks toward the east shall be shut the six working days; but on the sabbath it shall be opened, and in the day of the new moon it shall be open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us says the Lord GOD; The gate of the inner court that looks toward the east shall be shut the six working days; but on the sabbath it shall be opened, and in the day of the new moon it shall be open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prince shall enter by the way of the porch of that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ikewise the people of the land shall worship at the door of this gate before the LORD in the sabbaths and in the new moo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Likewise the people of the land shall worship at the door of this gate before the LORD in the sabbaths and in the new moon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burnt offering that the prince shall offer unto the LORD in the sabbath day shall be six lambs without blemish, and a ram without blemis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burnt offering that the prince shall offer unto the LORD in the sabbath day shall be six lambs without blemish, and a ram without blemis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fering shall be an ephah for a ram, and the food offering for the lambs as he shall be able to give, and an hin of oil to an epha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food offering shall be an ephah for a ram, and the food offering for the lambs as he shall be able to give, and an hin of oil to an epha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day of the new moon it shall be a young bullock without blemish, and six lambs, and a ram: they shall be without blemis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n the day of the new moon it shall be a young bullock without blemish, and six lambs, and a ram: they shall be without blemis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hall prepare a food offering, an ephah for a bullock, and an ephah for a ram, and for the lambs according as his hand shall attain unto, and an hin of oil to an eph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hall prepare a food offering, an ephah for a bullock, and an ephah for a ram, and for the lambs according as his hand shall attain unto, and an hin of oil to an eph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hall prepare a food offering, an ephah for a bullock, and an ephah for a ram, and for the lambs according as his hand shall attain unto, and an hin of oil to an eph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when the prince shall enter, he shall go in by the way of the porch of that gate, and he shall go forth by the way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when the people of the land shall come before the LORD in the solemn feasts, he that enters in by the way of the north gate to worship shall go out by the way of the south gate; and he that enters by the way of the south gate shall go forth by the way of the north gate: he shall not return by the way of the gate whereby he came in, but shall go forth opposite to i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rince in the midst of them, when they go in, shall go in; and when they go forth, shall go fort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prince in the midst of them, when they go in, shall go in; and when they go forth, shall go for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 the feasts and in the solemnities the food offering shall be an ephah to a bullock, and an ephah to a ram, and to the lambs as he is able to give, and an hin of oil to an epha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 the feasts and in the solemnities the food offering shall be an ephah to a bullock, and an ephah to a ram, and to the lambs as he is able to give, and an hin of oil to an epha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n the feasts and in the solemnities the food offering shall be an ephah to a bullock, and an ephah to a ram, and to the lambs as he is able to give, and an hin of oil to an epha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w when the prince shall prepare a voluntary burnt offering or peace offerings voluntarily unto the LORD, one shall then open him the gate that looks toward the east, and he shall prepare his burnt offering and his peace offerings, as he did on the sabbath day: then he shall go forth; and after his going forth one shall shut the gat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shall daily prepare a burnt offering unto the LORD of a lamb of the first year without blemish: you shall prepare it every morn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ou shall daily prepare a burnt offering unto the LORD of a lamb of the first year without blemish: you shall prepare it every morn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prepare a food offering for it every morning, the sixth part of an ephah, and the third part of an hin of oil, to temper with the fine flour; a food offering continually by a perpetual ordinance unto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prepare a food offering for it every morning, the sixth part of an ephah, and the third part of an hin of oil, to temper with the fine flour; a food offering continually by a perpetual ordinance unto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prepare a food offering for it every morning, the sixth part of an ephah, and the third part of an hin of oil, to temper with the fine flour; a food offering continually by a perpetual ordinance unto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hall they prepare the lamb, and the food offering, and the oil, every morning for a continual burnt offer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hall they prepare the lamb, and the food offering, and the oil, every morning for a continual burnt offer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GOD; If the prince give a gift unto any of his sons, the inheritance thereof shall be his sons'; it shall be their possession by inheritan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GOD; If the prince give a gift unto any of his sons, the inheritance thereof shall be his sons'; it shall be their possession by inheritanc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GOD; If the prince give a gift unto any of his sons, the inheritance thereof shall be his sons'; it shall be their possession by inheritanc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he give a gift of his inheritance to one of his servants, then it shall be his to the year of liberty; after it shall return to the prince: but his inheritance shall be his sons' for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he give a gift of his inheritance to one of his servants, then it shall be his to the year of liberty; after it shall return to the prince: but his inheritance shall be his sons' for the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he give a gift of his inheritance to one of his servants, then it shall be his to the year of liberty; after it shall return to the prince: but his inheritance shall be his sons' for the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Moreover the prince shall not take of the people's inheritance by oppression, to thrust them out of their possession; but he shall give his sons inheritance out of his own possession: that my people be not scattered every man from his posses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fter he brought me through the entry, which was at the side of the gate, into the holy chambers of the priests, which looked toward the north: and, behold, there was a place on the two sides westwa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fter he brought me through the entry, which was at the side of the gate, into the holy chambers of the priests, which looked toward the north: and, behold, there was a place on the two sides westwa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he unto me, This is the place where the priests shall boil the trespass offering and the sin offering, where they shall bake the food offering; that they bear them not out into the utter court, to sanctify the peop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he unto me, This is the place where the priests shall boil the trespass offering and the sin offering, where they shall bake the food offering; that they bear them not out into the utter court, to sanctify the peop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aid he unto me, This is the place where the priests shall boil the trespass offering and the sin offering, where they shall bake the food offering; that they bear them not out into the utter court, to sanctify the peopl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he brought me forth into the utter court, and caused me to pass by the four corners of the court; and, behold, in every corner of the court there was a cou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he brought me forth into the utter court, and caused me to pass by the four corners of the court; and, behold, in every corner of the court there was a cou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n the four corners of the court there were courts joined of forty cubits long and thirty broad: these four corners were of one measu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n the four corners of the court there were courts joined of forty cubits long and thirty broad: these four corners were of one measu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as a row of building round about in them, round about them four, and it was made with boiling places under the rows round abou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re was a row of building round about in them, round about them four, and it was made with boiling places under the rows round abou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he unto me, These are the places of them that boil, where the ministers of the house shall boil the sacrifice of the peopl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aid he unto me, These are the places of them that boil, where the ministers of the house shall boil the sacrifice of the peop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4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கிய ஆண்டவர் சொல்லுகிறது என்னவென்றால்: வேலைசெய்கிற ஆறுநாளிலும் கிழக்குக்கு எ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பிராகாரத்தினுடைய வாசல் பூட்டப்பட்டிருந்து, ஓய்வுநாளிலும் மாதப்பிறப்பிலும் திறக்க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திபதி வெளிவாசல் மண்டபத்தின் வழியாய் பிரவேசித்து, வாசல் நிலையண்டையிலே நிற்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களோ அவனுடைய தகனபலியையும், அவனுடைய சமாதான பலிகளையும் படைக்கக்கடவர்கள்; அவன் வாச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ராதனை செய்து, பின்பு புறப்படுவானாக; அந்த வாசல் சாயங்காலமட்டும் பூட்டப்படாதி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சத்து ஜனங்களும் ஓய்வுநாட்களிலும் மாதப்பிறப்புகளிலும் அந்த வாசலின் நடையி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ஆராதனை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பதி ஓய்வுநாளிலே கர்த்தருக்குப் பலியிடும் தகனபலி, பழுதற்ற ஆறு ஆட்டுக்குட்டிகளும் பழுதற்ற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ட்டுக்கடாவோடே போஜனபலியாக ஒரு மரக்கால் மாவையும், ஆட்டுக்குட்டிகளோடே போஜனபலியாக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ணிக்குத்தக்கதாய்த் தருகிற ஈவையும், ஒவ்வொரு மரக்கால் மாவோடே ஒருபடி எண்ணெயையும் ப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தப்பிறப்பான நாளிலோ, அவன் பழுதற்ற ஒரு இளங்காளையையும், பழுதற்ற ஆறு ஆட்டுக்குட்டிகளையுடைய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வையும்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ஜனபலியாக இளங்காளையோடே ஒரு மரக்கால் மாவையும், ஆட்டுக்கடாவோடே ஒரு மரக்கால் மா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டே தன் திராணிக்குத்தக்கதாய், ஒவ்வொரு மரக்கால் மாவோடே ஒருபடி எண்ணெ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பதி வருகிறபோது வாசல்மண்டபத்தின் வழியாய்ப் பிரவேசித்து, அது வழியாய்த் திரும்பப் புறப்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சத்தின் ஜனங்கள் குறிக்கப்பட்ட நாட்களில் கர்த்தருடைய சந்நிதியில் வரும்போது, ஆராதனை செய்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 வாசல்வழியாய் உட்பிரவேசித்தவன் தெற்கு வாசல்வழியாய்ப் புறப்படவும், தெற்குவாசல்வழி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பிரவேசித்தவன் வடக்குவாசல் வழியாய்ப் புறப்படவும்கடவன்; தான் பிரவேசித்த வாசல் வழியா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காமல், தனக்கு எதிரான வழியாய்ப் புறப்பட்டுப்போ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உட்பிரவேசிக்குபோது, அதிபதி அவர்கள் நடுவிலே அவர்களோடேகூட உட்பிரவேசி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ம்போது அவனும்கூடப் புறப்படு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ண்டிகைகளிலும் குறிக்கப்பட்ட காலங்களிலும் அவன் படைக்கும் போஜனபலியாவது: காளையோடே ஒரு மர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ம், ஆட்டுக்கடாவோடே ஒரு மரக்கால் மாவும், ஆட்டுக்குட்டிகளோடே அவன் திராணிக்குத்தக்கதாய்த் த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ஈவும், ஒவ்வொரு மரக்கால் மாவோடே ஒருபடிஎண்ணெயும் 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பதி உற்சாகமான தகனபலியாகிலும், சமாதான பலிகளையாகிலும் கர்த்தருக்கு உற்சாக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ண்டுமென்றால், அவனுக்குக் கிழக்கு நோக்கிய எதிரான வாசல் திறக்கப்படுவதாக;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வுநாளில் செய்கிறதுபோல, தன் தகனபலியையும் தன் சமாதானபலியையும் செலுத்தி, பின்பு புறப்படக்கட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ன்பு வாசல் பூட்ட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ந்தோறும் ஒரு வயதான பழுதற்ற ஒரு ஆட்டுக்குட்டியைக் கர்த்தருக்குத் தகனபலியாகப் படை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றும் அதைப்ப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டே காலைதோறும் போஜனபலியாக ஒரு மரக்கால் மாவிலே ஆறத்தொரு பங்கையும், மெல்லிய மா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யுபடிக்கு ஒருபடி எண்ணெயிலே மூன்றத்தொரு பங்கையும் படைக்கக்கடவாய்; இது அன்றாடம் கர்த்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வேண்டிய நித்திய கட்டளையான போஜன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டிக் காலைதோறும் அன்றாட தகனபலியாக ஆட்டுக்குட்டியையும் போஜனபலியையும் எண்ணெ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கிய ஆண்டவர் சொல்லுகிறது என்னவென்றால்: அதிபதி தன் குமாரரில் ஒருவனுக்கு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ல் ஒரு பங்கைக் கொடுத்தால், அது அவன் குமாரருடையதாயிருக்கும்; அது சுதந்தர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ந்த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தன் ஊழியக்காரரில் ஒருவனுக்குத் தன் சுதந்தரத்தில் ஒரு பங்கைக் கொடுத்தானேயாகில்,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ன் வருஷமட்டும் அவனுடையதாயிருந்து, பின்பு திரும்ப அதிபதியின் வசமாய்ச் சேரும்;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 அவன் குமாரருக்கே உரியது, அது அவர்களுடையதா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பதியானவன் ஜனத்தை இடுக்கண் செய்து, அவர்களின் சொந்தமானதற்கு அவர்களைப் புறம்பாக்கி,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லிருந்து ஒன்றும் எடுக்கலாகாது; என் ஜனத்தில் ஒருவரும் தங்கள் சொந்தமான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பாக்கப்பட்டுச் சிதறடிக்கப்படாதபடிக்கு அவன் தன் சொந்தத்திலே தன் குமாரருக்குச்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வர் வாசலின் பக்கத்தில் இருந்த நடைவழியாய் என்னை வடக்குக்கு எதிரான ஆசாரியர்களுடைய பரி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டுகளுக்கு அழைத்துக்கொண்டுபோனார்; அவ்விடத்தில் மேற்கே இருபுறத்திலும் ஒரு இட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 என்னை நோக்கி: குற்றநிவாரணபலியையும் பாவநிவாரணபலியையும் போஜனபலியையும் ஆசாரி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ராகாரத்திலே கொண்டுபோய் ஜனங்களைப் பரிசுத்தம்பண்ணாதபடிக்கு, அவர்கள் அவைகளைச் சமைக்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கிறதற்குமான ஸ்தலம் இது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அவர் என்னை வெளிப்பிராகாரத்தில் அழைத்துக்கொண்டுபோய், என்னைப் பிராகாரத்தின்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யும் கடந்துபோகப்பண்ணினார்; பிராகாரத்து ஒவ்வொரு முலையிலும் ஒவ்வொரு முற்ற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ராகாரத்தின் நாலு முலைகளிலும் புகைத்துவாரங்களுள்ள இந்த முற்றங்கள் நாற்பது முழ நீளமும், மு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 அகலமுமானவைகள்; இந்த நாலு முளை முற்றங்களுக்கும் ஒரே அளவு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 நாலுக்கும் சுற்றிலும் உள்ளே ஒரு சுற்றுக்கட்டு உண்டாயிருந்தது; இந்தச் சுற்றுக்கட்டு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டுப்புகள் போட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 என்னை நோக்கி: இவைகள் ஜனங்கள் இடும் பலிகளை ஆலயத்தின் பணிவிடைக்காரர் சமைக்கிற வீ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46]]></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2026-11-03T11:58:48Z</dcterms:created>
  <dcterms:modified xsi:type="dcterms:W3CDTF">2026-11-03T11:58:48Z</dcterms:modified>
  <dc:title>எசேக்கியேல் : 46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