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us says the Lord GOD; The gate of the inner court that looks toward the east shall be shut the six working days; but on the sabbath it shall be opened, and in the day of the new moon it shall be opene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us says the Lord GOD; The gate of the inner court that looks toward the east shall be shut the six working days; but on the sabbath it shall be opened, and in the day of the new moon it shall be opene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prince shall enter by the way of the porch of that gate without, and shall stand by the post of the gate, and the priests shall prepare his burnt offering and his peace offerings, and he shall worship at the threshold of the gate: then he shall go forth; but the gate shall not be shut until the evening.]]></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prince shall enter by the way of the porch of that gate without, and shall stand by the post of the gate, and the priests shall prepare his burnt offering and his peace offerings, and he shall worship at the threshold of the gate: then he shall go forth; but the gate shall not be shut until the evening.]]></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prince shall enter by the way of the porch of that gate without, and shall stand by the post of the gate, and the priests shall prepare his burnt offering and his peace offerings, and he shall worship at the threshold of the gate: then he shall go forth; but the gate shall not be shut until the evening.]]></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Likewise the people of the land shall worship at the door of this gate before the LORD in the sabbaths and in the new moon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Likewise the people of the land shall worship at the door of this gate before the LORD in the sabbaths and in the new moon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burnt offering that the prince shall offer unto the LORD in the sabbath day shall be six lambs without blemish, and a ram without blemis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burnt offering that the prince shall offer unto the LORD in the sabbath day shall be six lambs without blemish, and a ram without blemish.]]></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food offering shall be an ephah for a ram, and the food offering for the lambs as he shall be able to give, and an hin of oil to an ephah.]]></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food offering shall be an ephah for a ram, and the food offering for the lambs as he shall be able to give, and an hin of oil to an ephah.]]></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n the day of the new moon it shall be a young bullock without blemish, and six lambs, and a ram: they shall be without blemish.]]></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n the day of the new moon it shall be a young bullock without blemish, and six lambs, and a ram: they shall be without blemish.]]></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shall prepare a food offering, an ephah for a bullock, and an ephah for a ram, and for the lambs according as his hand shall attain unto, and an hin of oil to an ephah.]]></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shall prepare a food offering, an ephah for a bullock, and an ephah for a ram, and for the lambs according as his hand shall attain unto, and an hin of oil to an ephah.]]></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shall prepare a food offering, an ephah for a bullock, and an ephah for a ram, and for the lambs according as his hand shall attain unto, and an hin of oil to an ephah.]]></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when the prince shall enter, he shall go in by the way of the porch of that gate, and he shall go forth by the way thereof.]]></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when the people of the land shall come before the LORD in the solemn feasts, he that enters in by the way of the north gate to worship shall go out by the way of the south gate; and he that enters by the way of the south gate shall go forth by the way of the north gate: he shall not return by the way of the gate whereby he came in, but shall go forth opposite to i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when the people of the land shall come before the LORD in the solemn feasts, he that enters in by the way of the north gate to worship shall go out by the way of the south gate; and he that enters by the way of the south gate shall go forth by the way of the north gate: he shall not return by the way of the gate whereby he came in, but shall go forth opposite to i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when the people of the land shall come before the LORD in the solemn feasts, he that enters in by the way of the north gate to worship shall go out by the way of the south gate; and he that enters by the way of the south gate shall go forth by the way of the north gate: he shall not return by the way of the gate whereby he came in, but shall go forth opposite to i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when the people of the land shall come before the LORD in the solemn feasts, he that enters in by the way of the north gate to worship shall go out by the way of the south gate; and he that enters by the way of the south gate shall go forth by the way of the north gate: he shall not return by the way of the gate whereby he came in, but shall go forth opposite to i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prince in the midst of them, when they go in, shall go in; and when they go forth, shall go forth.]]></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prince in the midst of them, when they go in, shall go in; and when they go forth, shall go forth.]]></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n the feasts and in the solemnities the food offering shall be an ephah to a bullock, and an ephah to a ram, and to the lambs as he is able to give, and an hin of oil to an ephah.]]></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n the feasts and in the solemnities the food offering shall be an ephah to a bullock, and an ephah to a ram, and to the lambs as he is able to give, and an hin of oil to an ephah.]]></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n the feasts and in the solemnities the food offering shall be an ephah to a bullock, and an ephah to a ram, and to the lambs as he is able to give, and an hin of oil to an epha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when the prince shall prepare a voluntary burnt offering or peace offerings voluntarily unto the LORD, one shall then open him the gate that looks toward the east, and he shall prepare his burnt offering and his peace offerings, as he did on the sabbath day: then he shall go forth; and after his going forth one shall shut the gat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when the prince shall prepare a voluntary burnt offering or peace offerings voluntarily unto the LORD, one shall then open him the gate that looks toward the east, and he shall prepare his burnt offering and his peace offerings, as he did on the sabbath day: then he shall go forth; and after his going forth one shall shut the gat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when the prince shall prepare a voluntary burnt offering or peace offerings voluntarily unto the LORD, one shall then open him the gate that looks toward the east, and he shall prepare his burnt offering and his peace offerings, as he did on the sabbath day: then he shall go forth; and after his going forth one shall shut the gat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when the prince shall prepare a voluntary burnt offering or peace offerings voluntarily unto the LORD, one shall then open him the gate that looks toward the east, and he shall prepare his burnt offering and his peace offerings, as he did on the sabbath day: then he shall go forth; and after his going forth one shall shut the gat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ou shall daily prepare a burnt offering unto the LORD of a lamb of the first year without blemish: you shall prepare it every morning.]]></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ou shall daily prepare a burnt offering unto the LORD of a lamb of the first year without blemish: you shall prepare it every morning.]]></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you shall prepare a food offering for it every morning, the sixth part of an ephah, and the third part of an hin of oil, to temper with the fine flour; a food offering continually by a perpetual ordinance unto the LOR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you shall prepare a food offering for it every morning, the sixth part of an ephah, and the third part of an hin of oil, to temper with the fine flour; a food offering continually by a perpetual ordinance unto the LOR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you shall prepare a food offering for it every morning, the sixth part of an ephah, and the third part of an hin of oil, to temper with the fine flour; a food offering continually by a perpetual ordinance unto the LOR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us shall they prepare the lamb, and the food offering, and the oil, every morning for a continual burnt offering.]]></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us shall they prepare the lamb, and the food offering, and the oil, every morning for a continual burnt offering.]]></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us says the Lord GOD; If the prince give a gift unto any of his sons, the inheritance thereof shall be his sons'; it shall be their possession by inheritanc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us says the Lord GOD; If the prince give a gift unto any of his sons, the inheritance thereof shall be his sons'; it shall be their possession by inheritanc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us says the Lord GOD; If the prince give a gift unto any of his sons, the inheritance thereof shall be his sons'; it shall be their possession by inheritanc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if he give a gift of his inheritance to one of his servants, then it shall be his to the year of liberty; after it shall return to the prince: but his inheritance shall be his sons' for the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if he give a gift of his inheritance to one of his servants, then it shall be his to the year of liberty; after it shall return to the prince: but his inheritance shall be his sons' for the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if he give a gift of his inheritance to one of his servants, then it shall be his to the year of liberty; after it shall return to the prince: but his inheritance shall be his sons' for them.]]></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Moreover the prince shall not take of the people's inheritance by oppression, to thrust them out of their possession; but he shall give his sons inheritance out of his own possession: that my people be not scattered every man from his possessi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Moreover the prince shall not take of the people's inheritance by oppression, to thrust them out of their possession; but he shall give his sons inheritance out of his own possession: that my people be not scattered every man from his possessio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Moreover the prince shall not take of the people's inheritance by oppression, to thrust them out of their possession; but he shall give his sons inheritance out of his own possession: that my people be not scattered every man from his possess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Moreover the prince shall not take of the people's inheritance by oppression, to thrust them out of their possession; but he shall give his sons inheritance out of his own possession: that my people be not scattered every man from his possess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fter he brought me through the entry, which was at the side of the gate, into the holy chambers of the priests, which looked toward the north: and, behold, there was a place on the two sides westwar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fter he brought me through the entry, which was at the side of the gate, into the holy chambers of the priests, which looked toward the north: and, behold, there was a place on the two sides westwar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said he unto me, This is the place where the priests shall boil the trespass offering and the sin offering, where they shall bake the food offering; that they bear them not out into the utter court, to sanctify the peopl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said he unto me, This is the place where the priests shall boil the trespass offering and the sin offering, where they shall bake the food offering; that they bear them not out into the utter court, to sanctify the peopl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said he unto me, This is the place where the priests shall boil the trespass offering and the sin offering, where they shall bake the food offering; that they bear them not out into the utter court, to sanctify the peopl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he brought me forth into the utter court, and caused me to pass by the four corners of the court; and, behold, in every corner of the court there was a cour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he brought me forth into the utter court, and caused me to pass by the four corners of the court; and, behold, in every corner of the court there was a cour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In the four corners of the court there were courts joined of forty cubits long and thirty broad: these four corners were of one measur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In the four corners of the court there were courts joined of forty cubits long and thirty broad: these four corners were of one measur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re was a row of building round about in them, round about them four, and it was made with boiling places under the rows round about.]]></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re was a row of building round about in them, round about them four, and it was made with boiling places under the rows round about.]]></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n said he unto me, These are the places of them that boil, where the ministers of the house shall boil the sacrifice of the peopl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n said he unto me, These are the places of them that boil, where the ministers of the house shall boil the sacrifice of the peopl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80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4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கிய ஆண்டவர் சொல்லுகிறது என்னவென்றால்: வேலைசெய்கிற ஆறுநாளிலும் கிழக்குக்கு எ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பிராகாரத்தினுடைய வாசல் பூட்டப்பட்டிருந்து, ஓய்வுநாளிலும் மாதப்பிறப்பிலும் திறக்கப்பட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அதிபதி வெளிவாசல் மண்டபத்தின் வழியாய் பிரவேசித்து, வாசல் நிலையண்டையிலே நிற்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ர்களோ அவனுடைய தகனபலியையும், அவனுடைய சமாதான பலிகளையும் படைக்கக்கடவர்கள்; அவன் வாசற்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ராதனை செய்து, பின்பு புறப்படுவானாக; அந்த வாசல் சாயங்காலமட்டும் பூட்டப்படாதி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தேசத்து ஜனங்களும் ஓய்வுநாட்களிலும் மாதப்பிறப்புகளிலும் அந்த வாசலின் நடையிலே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நிதியில் ஆராதனை செய்ய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திபதி ஓய்வுநாளிலே கர்த்தருக்குப் பலியிடும் தகனபலி, பழுதற்ற ஆறு ஆட்டுக்குட்டிகளும் பழுதற்ற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டுக்கடா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ட்டுக்கடாவோடே போஜனபலியாக ஒரு மரக்கால் மாவையும், ஆட்டுக்குட்டிகளோடே போஜனபலியாக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ணிக்குத்தக்கதாய்த் தருகிற ஈவையும், ஒவ்வொரு மரக்கால் மாவோடே ஒருபடி எண்ணெயையும் படை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மாதப்பிறப்பான நாளிலோ, அவன் பழுதற்ற ஒரு இளங்காளையையும், பழுதற்ற ஆறு ஆட்டுக்குட்டிகளையுடைய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டுக்கடாவையும் பலியி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ஜனபலியாக இளங்காளையோடே ஒரு மரக்கால் மாவையும், ஆட்டுக்கடாவோடே ஒரு மரக்கால் மா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டுக்குட்டிகளோடே தன் திராணிக்குத்தக்கதாய், ஒவ்வொரு மரக்கால் மாவோடே ஒருபடி எண்ணெ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திபதி வருகிறபோது வாசல்மண்டபத்தின் வழியாய்ப் பிரவேசித்து, அது வழியாய்த் திரும்பப் புறப்பட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சத்தின் ஜனங்கள் குறிக்கப்பட்ட நாட்களில் கர்த்தருடைய சந்நிதியில் வரும்போது, ஆராதனை செய்கிறத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கு வாசல்வழியாய் உட்பிரவேசித்தவன் தெற்கு வாசல்வழியாய்ப் புறப்படவும், தெற்குவாசல்வழி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பிரவேசித்தவன் வடக்குவாசல் வழியாய்ப் புறப்படவும்கடவன்; தான் பிரவேசித்த வாசல் வழியா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ப்போகாமல், தனக்கு எதிரான வழியாய்ப் புறப்பட்டுப்போ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கள் உட்பிரவேசிக்குபோது, அதிபதி அவர்கள் நடுவிலே அவர்களோடேகூட உட்பிரவேசித்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ம்போது அவனும்கூடப் புறப்படு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ண்டிகைகளிலும் குறிக்கப்பட்ட காலங்களிலும் அவன் படைக்கும் போஜனபலியாவது: காளையோடே ஒரு மரக்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வும், ஆட்டுக்கடாவோடே ஒரு மரக்கால் மாவும், ஆட்டுக்குட்டிகளோடே அவன் திராணிக்குத்தக்கதாய்த் தரு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ஈவும், ஒவ்வொரு மரக்கால் மாவோடே ஒருபடிஎண்ணெயும் கொடு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திபதி உற்சாகமான தகனபலியாகிலும், சமாதான பலிகளையாகிலும் கர்த்தருக்கு உற்சாகமா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வேண்டுமென்றால், அவனுக்குக் கிழக்கு நோக்கிய எதிரான வாசல் திறக்கப்படுவதாக; அப்பொழு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ய்வுநாளில் செய்கிறதுபோல, தன் தகனபலியையும் தன் சமாதானபலியையும் செலுத்தி, பின்பு புறப்படக்கடவ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பின்பு வாசல் பூட்டப்ப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தினந்தோறும் ஒரு வயதான பழுதற்ற ஒரு ஆட்டுக்குட்டியைக் கர்த்தருக்குத் தகனபலியாகப் படைக்கக்கட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தோறும் அதைப்படை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தினோடே காலைதோறும் போஜனபலியாக ஒரு மரக்கால் மாவிலே ஆறத்தொரு பங்கையும், மெல்லிய மாவை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யுபடிக்கு ஒருபடி எண்ணெயிலே மூன்றத்தொரு பங்கையும் படைக்கக்கடவாய்; இது அன்றாடம் கர்த்தரு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க்கவேண்டிய நித்திய கட்டளையான போஜன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ப்படிக் காலைதோறும் அன்றாட தகனபலியாக ஆட்டுக்குட்டியையும் போஜனபலியையும் எண்ணெ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கர்த்தராகிய ஆண்டவர் சொல்லுகிறது என்னவென்றால்: அதிபதி தன் குமாரரில் ஒருவனுக்கு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த்தில் ஒரு பங்கைக் கொடுத்தால், அது அவன் குமாரருடையதாயிருக்கும்; அது சுதந்தரவீத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ச் சொந்த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ன் தன் ஊழியக்காரரில் ஒருவனுக்குத் தன் சுதந்தரத்தில் ஒரு பங்கைக் கொடுத்தானேயாகில்,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தலையின் வருஷமட்டும் அவனுடையதாயிருந்து, பின்பு திரும்ப அதிபதியின் வசமாய்ச் சேரு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ம் அவன் குமாரருக்கே உரியது, அது அவர்களுடையதா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திபதியானவன் ஜனத்தை இடுக்கண் செய்து, அவர்களின் சொந்தமானதற்கு அவர்களைப் புறம்பாக்கி,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த்திலிருந்து ஒன்றும் எடுக்கலாகாது; என் ஜனத்தில் ஒருவரும் தங்கள் சொந்தமானதற்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ம்பாக்கப்பட்டுச் சிதறடிக்கப்படாதபடிக்கு அவன் தன் சொந்தத்திலே தன் குமாரருக்குச் சுதந்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ன்பு அவர் வாசலின் பக்கத்தில் இருந்த நடைவழியாய் என்னை வடக்குக்கு எதிரான ஆசாரியர்களுடைய பரி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டுகளுக்கு அழைத்துக்கொண்டுபோனார்; அவ்விடத்தில் மேற்கே இருபுறத்திலும் ஒரு இட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ர் என்னை நோக்கி: குற்றநிவாரணபலியையும் பாவநிவாரணபலியையும் போஜனபலியையும் ஆசாரிய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ப்பிராகாரத்திலே கொண்டுபோய் ஜனங்களைப் பரிசுத்தம்பண்ணாதபடிக்கு, அவர்கள் அவைகளைச் சமைக்கிற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கிறதற்குமான ஸ்தலம் இதுவே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ன்பு அவர் என்னை வெளிப்பிராகாரத்தில் அழைத்துக்கொண்டுபோய், என்னைப் பிராகாரத்தின் நா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களையும் கடந்துபோகப்பண்ணினார்; பிராகாரத்து ஒவ்வொரு முலையிலும் ஒவ்வொரு முற்ற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ராகாரத்தின் நாலு முலைகளிலும் புகைத்துவாரங்களுள்ள இந்த முற்றங்கள் நாற்பது முழ நீளமும், முப்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ழ அகலமுமானவைகள்; இந்த நாலு முளை முற்றங்களுக்கும் ஒரே அளவு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ந்த நாலுக்கும் சுற்றிலும் உள்ளே ஒரு சுற்றுக்கட்டு உண்டாயிருந்தது; இந்தச் சுற்றுக்கட்டு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லும் அடுப்புகள் போடப்ப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ர் என்னை நோக்கி: இவைகள் ஜனங்கள் இடும் பலிகளை ஆலயத்தின் பணிவிடைக்காரர் சமைக்கிற வீ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2026-09-18T02:45:30Z</dcterms:created>
  <dcterms:modified xsi:type="dcterms:W3CDTF">2026-09-18T02:45:30Z</dcterms:modified>
  <dc:title>எசேக்கியேல் : 46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