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இவ்விடத்தை விட்டுக் கீழ்த்திசையை நோக்கிப் போய், யோர்தானுக்கு நேராயிருக்கிற கேரீத் ஆற்றண்டையில் ஒளித்துக்கொண்டிர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ோய், கர்த்தருடைய வார்த்தையின்படியே யோர்தானுக்கு நேராயிருக்கிற கேரீத் ஆற்றண்டையிலே தங்கி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ோய், கர்த்தருடைய வார்த்தையின்படியே யோர்தானுக்கு நேராயிருக்கிற கேரீத் ஆற்றண்டையிலே தங்கி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மழைபெய்யாதபடியினால், சிலநாளுக்குப்பின்பு அந்த ஆறு வற்ற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கள் நடந்தபின்பு, வீட்டுக்காரியாகிய அந்த ஸ்திரீயின் மகன் வியாதியில் விழுந்தான்; அவனுடைய சுவாசம் போகுமட்டும் அவனுடைய வியாதி அதிகரித்துக்கொண்டே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கள் நடந்தபின்பு, வீட்டுக்காரியாகிய அந்த ஸ்திரீயின் மகன் வியாதியில் விழுந்தான்; அவனுடைய சுவாசம் போகுமட்டும் அவனுடைய வியாதி அதிகரித்துக்கொண்டே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லியாவின் சத்தத்தைக் கேட்டார்; பிள்ளையினுடைய ஆத்துமா அவனுள் திரும்பிவந்தது; அவன் பிழை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ಗಿಲ್ಯಾದಿನ ನಿವಾಸಿಗಳಲ್ಲಿ ತಿಷ್ಬೀಯನಾದ ಎಲೀಯನು ಅಹಾಬನಿಗೆ--ಯಾವಾತನ ಸಮ್ಮುಖದಲ್ಲಿ ನಿಲ್ಲುತ್ತೇನೋ ಆ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 ರಾದ ಕರ್ತನ ಜೀವದಾಣೆ, ನನ್ನ ಮಾತಿನ ಪ್ರಕಾರ ವಲ್ಲದೆ ಈ ವರ್ಷಗಳಲ್ಲಿ ಮಂಜೂ ಮಳೆಯೂ ಬೀಳು 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ಮಾತು ಅವನಿಗೆ ಉಂಟಾಗಿ--ನೀನು ಈ ಸ್ಥಳವನ್ನು ಬಿಟ್ಟು ಪೂರ್ವ ದಿಕ್ಕಿಗೆ ಹೋಗ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ೊರ್ದನಿಗೆ ಎದುರಿಗಿರುವ ಕೆರೀತ್‌ ಹಳ್ಳದ ಬಳಿ ಯಲ್ಲಿ ಅಡಗಿಕೊಂಡ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ಆ ಹಳ್ಳದ ನೀರನ್ನು ಕುಡಿಯುವಿ; ನಿನಗೆ ಆಹಾರವನ್ನು ತಂದು ಕೊಡಲು ನಾನು ಕಾಗೆಗಳಿಗೆ ಆಜ್ಞಾಪಿಸಿದ್ದೇ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ಹೋಗಿ ಕರ್ತನ ಮಾತಿನ ಹಾಗೆಯೇ ಮಾಡಿದನು; ಅಂದರೆ ಅವನು ಹೋಗಿ ಯೊರ್ದನಿಗೆ ಎದುರಾಗಿರುವ ಕೆರೀತ್‌ ಹಳ್ಳದ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 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ಾಗೆಗಳು ಅವನಿಗೆ ಉದಯದಲ್ಲಿಯೂ ಸಾಯಂಕಾಲದಲ್ಲಿಯೂ ರೊಟ್ಟಿಯನ್ನೂ ಮಾಂಸವನ್ನೂ ತಕ್ಕೊಂಡು ಬಂದವು. ಅವನು ಆ ಹಳ್ಳ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ನ್ನು ಕುಡಿಯ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್ವಲ್ಪ ಕಾಲವಾದ ಮೇಲೆ ಏನಾಯಿ ತಂದರೆ, ದೇಶದಲ್ಲಿ ಮಳೆ ಇಲ್ಲದ್ದರಿಂದ ಆ ಹಳ್ಳವು ಬತ್ತ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 ವಾಕ್ಯವು ಅವನಿಗೆ ಉಂಟಾಗ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ೆದ್ದು ಚೀದೋನಿಗೆ ಸೇರಿದ ಚಾರೆಪ್ತಾಕ್ಕೆ ಹೋಗಿ ಅಲ್ಲಿ ವಾಸವಾಗಿರು; ಇಗೋ, ನಿನ್ನನ್ನು ಸಂರಕ್ಷಣೆ ಮಾಡಲು ಅ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 ವಿಧವೆಗೆ ಆಜ್ಞಾಪಿಸ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ಾಗೆಯೆ ಅವನೆದ್ದು ಚಾರೆಪ್ತಾಕ್ಕೆ ಹೋಗಿ ಪಟ್ಟಣದ ಬಾಗಿಲ ಬಳಿಗೆ ಬಂದಾಗ ಇಗೋ, ಅಲ್ಲಿ ಒಬ್ಬ ವಿಧವೆಯು ಕಟ್ಟಿ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ಿಸಿಕೊಳ್ಳುತ್ತಾ ಇದ್ದಳು. ಅವನು ಅವಳನ್ನು ಕರೆದು--ನೀನು ದಯಮಾಡಿ ಕುಡಿ ಯುವದಕ್ಕೆ ಪಾತ್ರೆಯಲ್ಲಿ ಸ್ವಲ್ಪ ನೀ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ಳು ತಕ್ಕೊಂಡು ಬರಲು ಹೋಗು ತ್ತಿರುವಾಗ ಅವನು ಅವಳನ್ನು ಕರೆದು--ನೀನು ದಯ ಮಾಡಿ ನಿನ್ನ ಕೈಯಲ್ಲಿ ರೊಟ್ಟ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ಡನ್ನು ನನಗೆ ತಕ್ಕೊಂಡು 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ಕ್ಕೆ ಅವಳು--ನಿನ್ನ ದೇವರಾದ ಕರ್ತನ ಜೀವದಾಣೆ, ಮಡಕೆಯಲ್ಲಿ ಒಂದು ಹಿಡಿ ಹಿಟ್ಟೂ ತಂಬಿಗೆಯಲ್ಲಿ ಸ್ವಲ್ಪ ಎಣ್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ತಾಗಿ ನನಗೆ ಬೇರೇನೂ ಇಲ್ಲ. ಇಗೋ, ನಾನೂ ನನ್ನ ಕುಮಾರನೂ ಅದನ್ನು ತಿಂದು ಸತ್ತುಹೋಗುವ ಹಾಗೆ ಅದನ್ನು ನನಗೂ ಅವ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 ಮಾಡಲು ಎರಡು ಕಟ್ಟಿಗೆಗಳನ್ನು ಕೂಡಿಸಿಕೊಂಡಿದ್ದೇ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ಎಲೀಯನು ಅವಳಿಗೆ--ಭಯಪಡಬೇಡ; ನೀನು ಹೋಗಿ ನಿನ್ನ ಮಾತಿನ ಪ್ರಕಾರವೇ ಮಾಡು. ಆದರೆ ಮೊದಲು ಅದರಲ್ಲಿ ನನಗೆ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ಕ್ಕ ರೊಟ್ಟಿ ಮಾಡಿ, ನನ್ನ ಬಳಿಗೆ ತಕ್ಕೊಂಡು ಬಾ; ತರು ವಾಯ ನಿನಗೂ ನಿನ್ನ ಮಗನಿಗೂ ಸಿದ್ದ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ಭೂಮಿಯ ಮೇಲೆ ಮಳೆಯನ್ನು ಕೊಡುವ ವರೆಗೂ ಮಡಕೆಯಲ್ಲಿರುವ ಹಿಟ್ಟು ತೀರುವದಿಲ್ಲ; ತಂಬಿಗೆಯಲ್ಲಿರುವ ಎಣ್ಣ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ಗಿಯುವದಿಲ್ಲ ಎಂದು ಇಸ್ರಾಯೇಲಿನ ದೇವರಾದ ಕರ್ತನು ಹೇಳು 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ಅವಳು ಹೋಗಿ ಎಲೀಯನ ಮಾತಿನ ಹಾಗೆಯೇ ಮಾಡಿ, ಅವಳೂ ಇವನೂ ಅವಳ ಮನೆಯವರೂ ಅನೇಕ ದಿವಸ ತಿ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ಎಲೀಯನ ಮುಖಾಂತರ ಹೇಳಿದ ವಾಕ್ಯದ ಪ್ರಕಾರವೇ ಮಡಕೆಯಲ್ಲಿರುವ ಹಿಟ್ಟು ತೀರದೆ ತಂಬಿಗೆ ಯಲ್ಲಿರುವ ಎಣ್ಣ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ಗಿಯದ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ವುಗಳ ತರುವಾಯ ಏನಾಯಿತಂದರೆ, ಮನೆಯ ಯಜಮಾನಳಾದ ಆ ಸ್ತ್ರೀಯ ಮಗನು ರೋಗದಲ್ಲಿ ಬಿದ್ದು ಅವನಲ್ಲಿ ಶ್ವಾಸ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ಹೋಗುವಂತೆ ಅವನ ರೋಗವು ಅಧಿಕ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ಅವಳು ಎಲೀಯ ನಿಗೆ--ಓ ದೇವರ ಮನುಷ್ಯನೇ, ನನಗೂ ನಿನಗೂ ಏನು? ನನ್ನ ಅಕ್ರಮವನ್ನು ಜ್ಞಾಪಕಪಡಿಸುವ ದಕ್ಕೂ ನನ್ನ ಮಗ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ದಕ್ಕೂ ನನ್ನ ಬಳಿಗೆ ಬಂದಿಯೋ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ಅವಳಿಗೆ--ನಿನ್ನ ಮಗನನ್ನು ನನಗೆ ಕೊಡು ಎಂದು ಹೇಳಿ ಅವನನ್ನು ಅವಳ ಮಡಲಿನಿಂದ ಎತ್ತಿಕೊಂಡು ತಾನು ವಾಸ ವ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್ಪರಿಗೆಗೆ ಹೋಗ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ನ್ನ ಮಂಚದ ಮೇಲೆ ಮಲಗಿಸಿ--ನನ್ನ ದೇವರಾದ ಕರ್ತನೇ, ನಾನು ವಾಸವಾಗಿರುವ ವಿಧವೆಯ ಮಗನನ್ನು ಕೊಂದು ಹಾಕುವ ಈ ಕೇಡ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ಮೇಲೆ ಬರಮಾಡಿದಿಯಲ್ಲಾ ಎಂದು ಕರ್ತನನ್ನು ಕೂಗಿ ಬೇ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ಅವನು ಹುಡುಗನ ಮೇಲೆ ಮೂರು ಸಾರಿ ಬೋರ್ಲ ಬಿದ್ದುನನ್ನ ದೇವರಾದ ಓ ಕರ್ತನೇ, ಈ ಹುಡುಗನ ಪ್ರಾಣ ಅವನಲ್ಲಿ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ಲಿ ಎಂದು ಕರ್ತನನ್ನು ಕೂ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ಎಲೀಯನ ಸ್ವರವನ್ನು ಕೇಳಿದ್ದರಿಂದ ಹುಡುಗನು ಬದುಕುವ ಹಾಗೆ ಅವನ ಪ್ರಾಣವು ಅವನೊಳಗೆ ತಿರಿಗಿ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ಎಲೀಯನು ಹುಡುಗನನ್ನು ಎತ್ತಿಕೊಂಡು ಉಪ್ಪರಿಗೆ ಯಿಂದ ಕೆಳಗಿರುವ ಮನೆಗೆ ತೆಗೆದುಕೊಂಡು ಬಂದು ಅವನನ್ನು ಅವನ ತಾಯ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 ಅವನುನೋಡು, ನಿನ್ನ ಮಗನು ಜೀವದಿಂದಿದ್ದಾನೆಂದು ಎಲೀ ಯನ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ಸ್ತ್ರೀಯು ಎಲೀಯನಿಗೆನೀನು ದೇವರ ಮನುಷ್ಯನೆಂದೂ ನಿನ್ನ ಬಾಯಿಯ ಲ್ಲಿರುವ ಕರ್ತನ ವಾಕ್ಯವು ನಿಜವೆಂದೂ ಇದರಿಂದ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ದ್ದೇ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2026-10-21T07:46:40Z</dcterms:created>
  <dcterms:modified xsi:type="dcterms:W3CDTF">2026-10-21T07:46:40Z</dcterms:modified>
  <dc:title>1 ಅರಸುಗಳು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