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presProps" Target="presProps.xml"/>
  <Relationship Id="rId46" Type="http://schemas.openxmlformats.org/officeDocument/2006/relationships/viewProps" Target="viewProps.xml"/>
  <Relationship Id="rId4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ஜனங்களுக்குள் அநேகரும் அவர்களுடைய ஸ்திரீகளும் யூதராகிய தங்கள் சகோதரர்மேல் முறையிடுகிற பெரிய கூக்குரலுண்டாயிற்ற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ன்னவென்றால், அவர்களில் சிலர் நாங்கள் எங்கள் குமாரரோடும் எங்கள் குமாரத்திகளோடும் அநேகரானபடியினால், சாப்பிட்டுப் பிழைக்கும்படிக்கு நாங்கள் தானியத்தைக் கடனாக வாங்கினோம் என்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தென்னவென்றால், அவர்களில் சிலர் நாங்கள் எங்கள் குமாரரோடும் எங்கள் குமாரத்திகளோடும் அநேகரானபடியினால், சாப்பிட்டுப் பிழைக்கும்படிக்கு நாங்கள் தானியத்தைக் கடனாக வாங்கினோம் என்ற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ு சிலர் எங்கள் நிலங்களையும் எங்கள் திராட்சத்தோட்டங்களையும் எங்கள் வீடுகளையும் நாங்கள் அடைமானமாக வைத்து, இந்தப் பஞ்சத்திலே தானியம் வாங்கினோம் என்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வேறு சிலர் எங்கள் நிலங்களையும் எங்கள் திராட்சத்தோட்டங்களையும் எங்கள் வீடுகளையும் நாங்கள் அடைமானமாக வைத்து, இந்தப் பஞ்சத்திலே தானியம் வாங்கினோம் என்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சிலர் ராஜாவுக்குத் தீர்வைசெலுத்த, நாங்கள் எங்கள் நிலங்கள்மேலும் எங்கள் திராட்சத்தோட்டங்கள்மேலும், பணத்தைக் கடனாக வாங்கினோம் என்றும்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ன்னும் சிலர் ராஜாவுக்குத் தீர்வைசெலுத்த, நாங்கள் எங்கள் நிலங்கள்மேலும் எங்கள் திராட்சத்தோட்டங்கள்மேலும், பணத்தைக் கடனாக வாங்கினோம் என்றும்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எங்கள் உடலும் எங்கள் சகோதரர் உடலும் சரி; எங்கள் பிள்ளைகளும் அவர்கள் பிள்ளைகளும் சரி; ஆனாலும், இதோ நாங்கள் எங்கள் குமாரரையும் எங்கள் குமாரத்திகளையும் அடிமைத்தனத்திற்கு உட்படுத்தவேண்டியதாயிருக்கிறது; அப்படியே எங்கள் குமாரத்திகளில் சிலர் அடிமைப்பட்டுமிருக்கிறார்கள்; அவர்களை மீட்க எங்களுக்கு நிர்வாகமில்லை; எங்கள் நிலங்களும் எங்கள் திராட்சத்தோட்டங்களும் வேறே மனிதர் கைவசமாயிற்று என்ற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கூக்குரலையும், இந்தவார்த்தைகளையும் நான் கேட்டபோது, மிகவும் கோபங்கொண்டு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ன் மனதிலே ஆலோசனைபண்ணி, பிற்பாடு பிரபுக்களையும் அதிகாரிகளையும் கடிந்துகொண்டு: நீங்கள் அவரவர் தங்கள் சகோதரர்மேல் ஏன் வட்டி சுமத்துகிறீர்கள் என்று சொல்லி, அவர்களுக்கு விரோதமாக ஒரு பெரிய சபைகூடிவரச்செய்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ர்களை நோக்கி: புறஜாதியாருக்கு விற்கப்பட்ட யூதராகிய எங்கள் சகோதரரை நாங்கள் எங்கள் சக்திக்குத்தக்கதாய் மீட்டிருக்கையில், நீங்கள் திரும்ப உங்கள் சகோதரரை விற்கலாமா? இவர்கள் நமக்கு விலைப்பட்டுப்போகலாமா என்றேன்; அப்பொழுது அவர்கள் மறு உத்தரவு சொல்ல இடமில்லாமல் மவுனமாயிருந்த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ான் அவர்களை நோக்கி: நீங்கள் செய்கிற காரியம் நல்லதல்ல; நம்முடைய பகைஞராகிய புறஜாதியார் நிந்திக்கிறதினிமித்தம் நீங்கள் நம்முடைய தேவனுக்குப் பயந்து நடக்கவேண்டாமா?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ின்னும் நான் அவர்களை நோக்கி: நீங்கள் செய்கிற காரியம் நல்லதல்ல; நம்முடைய பகைஞராகிய புறஜாதியார் நிந்திக்கிறதினிமித்தம் நீங்கள் நம்முடைய தேவனுக்குப் பயந்து நடக்கவேண்டாமா?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ும் என் சகோதரரும் என் வேலைக்காரரும் இவ்விதமாகவா அவர்களுக்குப் பணமும் தானியமும் கடன்கொடுத்திருக்கிறோம்? இந்த வட்டியை விட்டுவிடுவோம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நீங்கள் இன்றைக்கு அவர்கள் நிலங்களையும், அவர்கள் திராட்சத்தோட்டங்களையும், அவர்கள் ஒலிவத்தோப்புகளையும், அவர்கள் வீடுகளையும், நீங்கள் பணத்திலும் தானியத்திலும் திராட்சரசத்திலும் எண்ணெயிலும் நூற்றுக்கொன்று வீதமாக அவர்களிடத்தில் தண்டிவருகிற வட்டியையும், அவர்களுக்குத் திரும்பக்கொடுத்துவிடுங்கள் என்றே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தற்கு அவர்கள் நாங்கள் அதைத் திரும்பக் கொடுத்துவிட்டு, இனி அப்படி அவர்களிடத்தில் கேட்கமாட்டோம்; நீர் சொல்லுகிறபடியே செய்வோம் என்றார்கள்; அப்பொழுது நான் ஆசாரியர்களை அழைத்து, அவர்கள் இந்த வார்த்தையின்படி செய்ய அவர்களை ஆணையிடுவித்துக்கொண்ட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நான் என் வஸ்திரத்தை உதறிப்போட்டு, இப்படி இந்த வார்த்தையை நிறைவேற்றாத எந்த மனிதனையும் அவன் வீட்டிலும் அவன் சம்பாத்தியத்திலும் இருந்து தேவன் உதறிப்போடக்கடவர்; இந்தப்பிரகாரமாக அவன் உதறிப்போடப்பட்டு, வெறுமையாய்ப் போவானாக என்றேன்; அதற்குச் சபையார் எல்லாரும் ஆமென் என்று சொல்லி கர்த்தரைத் துதித்தார்கள்; பின்பு ஜனங்கள் இந்த வார்த்தையின்படியே செய்தார்கள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யூதாதேசத்திலே அதிபதியாயிருக்கும்படி ராஜாவாகிய அர்தசஷ்டா எனக்குக் கற்பித்த நாளாகிய அவருடைய இருபதாம் வருஷம் தொடங்கி, அவருடைய முப்பத்திரண்டாம் வருஷம் வரைக்கும் இருந்த பன்னிரண்டு வருஷகாலமாய், நானும் என் சகோதரரும் அதிபதிகள் வாங்குகிற படியை வாங்கிச் சாப்பிடவில்ல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எனக்கு முன்னிருந்த அதிபதிகள் ஜனங்களுக்குப் பாரமாயிருந்து, அவர்கள் கையிலே அப்பமும் திராட்சரசமும் வாங்கினதும் அல்லாமல், நாற்பதுசேக்கல் வெள்ளியும் வாங்கிவந்தார்கள்; அவர்கள் வேலைக்காரர் முதலாய் ஜனங்கள்மேல் அதிகாரம் செலுத்தினார்கள்; நானோ தேவனுக்குப் பயந்ததினால் இப்படிச் செய்யவ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யாவது நாங்கள் கொள்ளவில்லை; அந்த அலங்கத்தின் வேலையிலே முயன்று நின்றேன்; என் வேலைக்காரரனைவரும் கூட்டமாய் அந்த வேலைக்குக் கூடிவந்தார்கள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 வயலையாவது நாங்கள் கொள்ளவில்லை; அந்த அலங்கத்தின் வேலையிலே முயன்று நின்றேன்; என் வேலைக்காரரனைவரும் கூட்டமாய் அந்த வேலைக்குக் கூடி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மூப்பருமான நூற்றைம்பதுபேரும், எங்களைச் சுற்றிலுமிருக்கிற புறஜாதிகளிடத்திலிருந்து எங்களிடத்திற்கு வந்தவர்களும் என் பந்தியில் சாப்பிட்ட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யூதரும் மூப்பருமான நூற்றைம்பதுபேரும், எங்களைச் சுற்றிலுமிருக்கிற புறஜாதிகளிடத்திலிருந்து எங்களிடத்திற்கு வந்தவர்களும் என் பந்தியில் சாப்பிட்ட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ளொன்றுக்கு ஒரு காளையும், முதல் தரமான ஆறு ஆடும் சமைக்கப்பட்டது; பட்சிகளும் சமைக்கப்பட்டது; பத்துநாளைக்கு ஒருதரம் நானாவிதத் திராட்சரசமும் செலவழிந்தது. இப்படியெல்லாம் இருந்தபோதும், இந்த ஜனங்கள் பட்டபாடு கடினமாயிருந்தபடியால், அதிபதிகள் வாங்குகிற படியை நான் வாங்கவில்லை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தேவனே, நான் இந்த ஜனத்துக்காகச் செய்த எல்லாவற்றின்படியும் எனக்கு நன்மையுண்டாக என்னை நினைத்தருள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148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ಆದರೆ ಜನರಿಂದಲೂ ಅವರ ಹೆಂಡತಿಯರಿಂದಲೂ ತಮ್ಮ ಸಹೋದರರಾದ ಯೆಹೂದ್ಯರ ಮೇಲೆ ದೊಡ್ಡ ಕೂಗು ಉಂಟಾ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ಅವರಲ್ಲಿ ಕೆಲವರು--ನಾವೂ ನಮ್ಮ ಕುಮಾರರೂ ನಮ್ಮ ಕುಮಾರ್ತೆಯರೂ ಅನೇಕರಾದದರಿಂದ ನಾವು ಬದುಕುವ ಹಾಗೆ ಧಾನ್ಯ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ಕ್ಕೊಂಡ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ಕೆಲವರು ಈ ಬರದಲ್ಲಿ ನಾವು ಧಾನ್ಯಕೊಂಡು ಕೊಳ್ಳುವ ಹಾಗೆ ನಮ್ಮ ಹೊಲಗಳನ್ನೂ ದ್ರಾಕ್ಷೇತೋಟಗಳನ್ನೂ ಮನೆಗಳನ್ನೂ ಒತ್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ಇಟ್ಟೆ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ಇನ್ನು ಕೆಲವರು--ಅರಸನಿಗೆ ಕಪ್ಪವನ್ನು ಕೊಡಲು ನಾವು ನಮ್ಮ ಹೊಲಗಳ ಮೇಲೆಯೂ ನಮ್ಮ ದ್ರಾಕ್ಷೇ ತೋಟಗಳ ಮೇಲೆಯೂ ಸಾಲ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 ಕೊಂಡಿದ್ದ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ಆದರೂ ನಮ್ಮ ಶರೀರವು ನಮ್ಮ ಸಹೋದರರ ಶರೀರದ ಹಾಗೆ, ನಮ್ಮ ಮಕ್ಕಳು ಅವರ ಮಕ್ಕಳ ಹಾಗೆ ಆದರೆ ಇಗೋ, ಸೇವಕರಾಗಿರಲು ನಮ್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ಮಾರರನ್ನೂ ಕುಮಾರ್ತೆಯರನ್ನೂ ದಾಸರಾಗುವದಕ್ಕೆ ತಂದಿದ್ದೇವೆ. ನಮ್ಮ ಕುಮಾರ್ತೆ ಯರಲ್ಲಿ ಕೆಲವರು ಆಗಲೇ ದಾಸರಾ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ನ್ನು ಬಿಡಿಸಲು ನಮಗೆ ಶಕ್ತಿ ಇಲ್ಲ. ಯಾಕಂದರೆ ನಮ್ಮ ಹೊಲಗಳೂ ದ್ರಾಕ್ಷೇ ತೋಟಗಳೂ ಅನ್ಯರಿಗೆ ಸೇರಿ ದವು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 ಕೂಗನ್ನೂ ಈ ಮಾತುಗಳನ್ನೂ ನಾನು ಕೇಳಿದಾಗ ಬಹಳ ಕೋಪಿಸಿ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ಹೃದಯ ದಲ್ಲಿ ಯೋಚನೆ ಮಾಡಿಕೊಂಡು ಪ್ರಮುಖರನ್ನೂ ಅಧಿಕಾರಸ್ಥರನ್ನೂ ಗದರಿಸಿ ಅವರಿಗೆ--ನೀವು ಪ್ರತಿ ಮನುಷ್ಯನು ಅವನ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ಹೋದರನಿಂದ ಬಡ್ಡಿಯನ್ನು ಒತ್ತಾಯದಿಂದ ತಕ್ಕೊಳ್ಳುತ್ತೀರಿ ಎಂದು ಹೇಳಿ ಅವರ ಮೇಲೆ ದೊಡ್ಡ ಸಭೆಯನ್ನು ನೇಮಿಸ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ವ ರಿಗೆ--ಅನ್ಯರಿಗೆ ಮಾರಲ್ಪಟ್ಟ ಯೆಹೂದ್ಯರಾದ ನಮ್ಮ ಸಹೋದರರನ್ನು ನಾವು ನಮಗೆ ಶಕ್ತಿ ಇದ್ದ ಹಾಗೆ ವಿಮೋಚಿಸಿದೆ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ವು ನಿಮ್ಮ ಸಹೋದರರನ್ನು ಮಾರಿ ಬಿಡುವಿರೋ? ಇಲ್ಲವೆ ಅವರು ನಮಗೆ ಮಾರ ಲ್ಪಡುವರೋ ಅಂದೆನು. ಆಗ ಅವರು ಮೌನವಾಗಿ ದ್ದರ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ರಿಗೆ ಮಾತು ಇಲ್ಲದೆ ಹೋಯ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ಾನು ಅವರಿಗೆನೀವು ಮಾಡುವುದು ಒಳ್ಳೇದಲ್ಲ; ನಮ್ಮ ಶತ್ರುಗಳಾದ ಅನ್ಯರ ನಿಂದೆಯ ನಿಮಿತ್ತ ನೀವು ನಮ್ಮ ದೇವರ ಭಯ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ೆಯಬೇಕಲ್ಲ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ಾನು ನನ್ನ ಸಹೋದರರೂ ನನ್ನ ಸೇವಕರೂ ಅವರಿಂದ ಹಣ ವನ್ನೂ ಧಾನ್ಯವನ್ನೂ ಒತ್ತಾಯದಿಂದ ತಕ್ಕೊಳ್ಳಬಹು ದಾಗ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ದಯಮಾಡಿ ಈ ಬಡ್ಡಿಯನ್ನು ಬಿಟ್ಟು ಬಿಡೋಣ. ನೀವು ಅವರಿಂದ ಒತ್ತಾಯದಿಂದ ತೆಗೆದುಕೊಂಡ ಅವರ ಹೊಲಗಳ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ದ್ರಾಕ್ಷಾತೋಟಗಳನ್ನೂ ಇಪ್ಪೇ ತೋಪುಗಳನ್ನೂ ಮನೆಗಳನ್ನೂ ನೂರಕ್ಕೆ ಒಂದಾದ ಹಣವನ್ನೂ ಧಾನ್ಯವನ್ನೂ ದ್ರಾಕ್ಷಾರಸವನ್ನ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ಣ್ಣೇಯನ್ನೂ ಇಂದು ಅವರಿಗೆ ತಿರಿಗಿಕೊಡಿರಿ ಎಂದು ಹೇಳಿದ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ಅದಕ್ಕವರುನಾವು ತಿರಿಗಿ ಕೊಡುತ್ತೇವೆ; ಅವರಿಂದ ಏನೂ ಕೇಳು ವದಿಲ್ಲ. ನೀನು ಹೇಳಿದ ಹಾಗೆ ಮಾಡುತ್ತೇವೆ ಅಂದರು. ಆ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ಯಾಜಕರನ್ನು ಕರೆದು ಅವರು ಈ ಮಾತಿನ ಪ್ರಕಾರ ಮಾಡುವ ಹಾಗೆ ಅವರಿಂದ ಪ್ರಮಾಣವನ್ನು ತಕ್ಕೊಂಡ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ನಾನು ನನ್ನ ಬಟ್ಟೆಯನ್ನು ಝಾಡಿಸಿ -- ಈ ಮಾತಿನ ಪ್ರಕಾರ ಮಾಡದೆ ಇರುವ ಪ್ರತಿ ಮನುಷ್ಯನನ್ನು ದೇವರು ಅವನ ಮನೆಯಿಂದಲ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 ಕಷ್ಟಾರ್ಜಿತದಿಂದಲೂ ಝಾಡಿಸಲಿ. ಅವನು ಇದೇ ಪ್ರಕಾರ ಝಾಡಿಸಲ್ಪಟ್ಟು ಬರಿದಾಗಲಿ ಅಂದೆನು. ಅ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ಭೆಯವರೆಲ್ಲರೂ--ಆಮೆನ್‌ ಎಂದು ಹೇಳಿ ಕರ್ತನನ್ನು ಸ್ತುತಿಸಿದರು. ನನ್ನ ದೇವರೇ, ಜನರು ಈ ಮಾತಿನ ಪ್ರಕಾರ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ಇದಲ್ಲದೆ ನಾನು ಯೆಹೂದ ದೇಶದಲ್ಲಿ ಅವರ ಅಧಿಪತಿಯಾಗಿದ್ದ ಕಾಲ ಮೊದಲುಗೊಂಡು ಅರಸ ನಾದ ಆರ್ತಷಸ್ತನ ಇಪ್ಪತ್ತನೇ ವರು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ೊದಲು ಗೊಂಡು ಮೂವತ್ತೆರಡನೇ ವರುಷದ ವರೆಗೆ ಹನ್ನೆರಡು ವರುಷವಾಗಿ ನಾನೂ ನನ್ನ ಸಹೋದರರೂ ಅಧಿ ಪತಿಯಾದವನ ರೊಟ್ಟಿಯ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ನ್ನಲ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ನಗಿಂತ ಮುಂಚೆ ಇದ್ದ ಅಧಿಪತಿಗಳು ಜನರಿಗೆ ಭಾರವಾಗಿದ್ದು ನಾಲ್ವತ್ತು ಬೆಳ್ಳಿಯ ಶೇಕೆಲುಗಳ ಹೊರ ತಾಗಿ ಅವ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ರೊಟ್ಟಿಯನ್ನೂ ದ್ರಾಕ್ಷಾರಸವನ್ನೂ ತೆಗೆದುಕೊಳ್ಳುತ್ತಾ ಇದ್ದರು. ಅವರ ಸೇವಕರು ಸಹ ಜನರನ್ನು ಆಳುತ್ತಾ ಇದ್ದರು. ಆದರೆ ದೇವ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ಭಯದ ನಿಮಿತ್ತ ನಾನು ಹೀಗೆ ಮಾಡಿದವನ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ಇದಲ್ಲದೆ ನಾನು ಈ ಗೋಡೆಯ ಕಾರ್ಯದಲ್ಲಿ ನೆಲೆಯಾಗಿದ್ದೆನು. ನಾವು ಭೂಮಿಯನ್ನು ಕೊಂಡುಕೊಳ್ಳಲಿಲ್ಲ. ನನ್ನ ಸೇವಕರೆಲ್ಲ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ಕ್ಕೆ ಕೂಡಿ ಬ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ನಮ್ಮ ಸುತ್ತಲೂ ಇರುವ ಜನಾಂಗಗಳಿಂದ ಬಂದವರ ಹೊರ ತು ಯೆಹೂದ್ಯರೂ ಅಧಿಕಾರಸ್ಥರೂ ನೂರ ಐವತ್ತು ಮಂದಿ ನನ್ನ ಮೇಜ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ೇರ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ಪ್ರತಿದಿನಕ್ಕೆ ಸಿದ್ಧಮಾಡಿದ್ದೇನಂದರೆ, ಒಂದು ಎತ್ತೂ ಉತ್ತಮವಾದ ಆರು ಕುರಿಗಳೂ; ಕೋಳಿಗಳೂ, ಹತ್ತು ದಿವಸಕ್ಕೆ ಒ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ಾರಿ ಸಕಲ ವಿಧವಾದ ದ್ರಾಕ್ಷಾರಸವೂ ನನಗೋಸ್ಕರ ಸಿದ್ಧಮಾಡಲ್ಪಟ್ಟವು. ಆದರೆ ಈ ಜನರ ಮೇಲೆ ಇದ್ದ ದಾಸತ್ವ ಭಾರವಾಗಿದ್ದ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ನು ಅಧಿಪತಿಯಾದವನ ರೊಟ್ಟಿಯನ್ನು ಇದಕ್ಕೋಸ್ಕರ ಕೇಳಿದ್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ನನ್ನ ದೇವರೆ, ನನಗೆ ಮೇಲನ್ನು ಮಾಡಲು ನಾನು ಈ ಜನರಿಗೆ ಮಾಡಿದ ಎಲ್ಲವನ್ನು ಜ್ಞಾಪಕಮಾಡ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ೆಹೆಮ್ಯನು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2026-10-20T03:00:12Z</dcterms:created>
  <dcterms:modified xsi:type="dcterms:W3CDTF">2026-10-20T03:00:12Z</dcterms:modified>
  <dc:title>ನೆಹೆಮ್ಯನು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