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02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ப்பிட முடியாத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ந்த அடைக்கலம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என் தெய்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என் சொந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என் பந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என் எல்லாம் – ஒப்ப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 போல் வேறே தெய்வம்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ோடு எழுந்தவரே – 2 –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ேலே உம் பரிதாப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காத்திடுதே – 2 –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ம் மாற நீர் ஒரு மனுஷனல்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ாய் இருக்கின்றீரே – 2 – நீர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விவாகத்திற்க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யமித்துக் கொண்டவரே – 2 –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சாள என்னை அழைத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ால் இழுத்தவரே – 2 –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2026-10-24T20:32:15Z</dcterms:created>
  <dcterms:modified xsi:type="dcterms:W3CDTF">2026-10-24T20:32:15Z</dcterms:modified>
  <dc:title>துதிப் பாடல்கள் : 971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