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ானத்துக்குரிய மேனிகளுமுண்டு, பூமிக்குரிய மேனிகளுமுண்டு; வானத்துக்குரிய மேனிகளுடைய மகிமையும் வேறே, பூமிக்குரிய மேனிகளுடைய மகிமையும் வேற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ூரியனுடைய மகிமையும் வேறே, சந்திரனுடைய மகிமையும் வேறே, நட்சத்திரங்களுடைய மகிமையும் வேறே, மகிமையிலே நட்சத்திரத்துக்கு நட்சத்திரம் விசேஷித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ரித்தோரின் உயிர்த்தெழுதலும் அப்படியே இருக்கும். அழிவுள்ளதாய் விதைக்கப்படும், அழிவில்லாததாய் எழுந்திருக்க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னவீனமுள்ளதாய் விதைக்கப்படும், மகிமையுள்ளதாய் எழுந்திருக்கும்; பலவீனமுள்ளதாய் விதைக்கப்படும், பலமுள்ளதாய் எழுந்த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ஜென்ம சரீரம் விதைக்கப்படும், ஆவிக்குரிய சரீரம் எழுந்திருக்கும்; ஜென்ம சரீரமுமுண்டு, ஆவிக்குரிய சரீரமுமு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ப்படியே முந்தின மனுஷனாகிய ஆதாம் ஜீவாத்துமாவானான் என்றெழுதியிருக்கிறது, பிந்தின ஆதாம் உயிர்ப்பிக்கிற ஆவியா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ிலும் ஆவிக்குரிய சரீரம் முந்தினதல்ல, ஜென்மசரீரமே முந்தினது; ஆவிக்குரிய சரீரம் பிந்தி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ிலும் ஆவிக்குரிய சரீரம் முந்தினதல்ல, ஜென்மசரீரமே முந்தினது; ஆவிக்குரிய சரீரம் பிந்தி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முந்தின மனுஷன் பூமியிலிருந்துண்டான மண்ணானவன்; இரண்டாம் மனுஷன் வானத்திலிருந்து வந்த கர்த்த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ண்ணானவன் எப்படிப்பட்டவனோ மண்ணானவர்களும் அப்படிப்பட்டவர்களே; வானத்துக்குரியவர் எப்படிப்பட்டவரோ, வானத்துக்குரியவர்களும் அப்படிப்பட்டவ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ண்ணானவன் எப்படிப்பட்டவனோ மண்ணானவர்களும் அப்படிப்பட்டவர்களே; வானத்துக்குரியவர் எப்படிப்பட்டவரோ, வானத்துக்குரியவர்களும் அப்படிப்பட்டவ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ேலும் மண்ணானவனுடைய சாயலை நாம் அணிந்திருக்கிறதுபோல, வானவருடைய சாயலையும் அணிந்துகொள்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கோதரரே, நான் சொல்லுகிறதென்னவெனில், மாம்சமும் இரத்தமும் தேவனுடைய ராஜ்யத்தைச் சுதந்தரிக்கமாட்டாது; அழிவுள்ளது அழியாமையைச் சுதந்தரிப்ப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ஒரு இரகசியத்தை உங்களுக்கு அறிவிக்கிறேன்; நாமெல்லாரும் நித்திரையடைவதில்லை; ஆகிலும் கடைசி எக்காளம் தொனிக்கும்போது, ஒரு நிமிஷத்திலே, ஒரு இமைப்பொழுதிலே, நாமெல்லாரும் மறுரூபமாக்கப்படு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க்காளம் தொனிக்கும், அப்பொழுது மரித்தோர் அழிவில்லாதவர்களாய் எழுந்திருப்பார்கள்; நாமும் மறுரூபமாக்கப்படு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ழிவுள்ளதாகிய இது அழியாமையையும், சாவுக்கேதுவாகிய இது சாவாமையையும் தரித்துக்கொள்ள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ழிவுள்ளதாகிய இது அழியாமையையும், சாவுக்கேதுவாகிய இது சாவாமையையும் தரித்துக்கொள்ளும்போது, மரணம் ஜெயமாக விழுங்கப்பட்டது என்று எழுதியிருக்கிற வார்த்தை நிறைவேற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மரணமே! உன் கூர் எங்கே? பாதாளமே! உன் ஜெயம் எங்கே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ணத்தின் கூர் பாவம், பாவத்தின் பெலன் நியாயப்பிரமாண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ம்முடைய கர்த்தராகிய இயேசுகிறிஸ்துவினாலே நமக்கு ஜெயங்கொடுக்கிற தேவனுக்கு ஸ்தோத்திர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ஆகையால், எனக்குப் பிரியமான சகோதரரே, கர்த்தருக்குள் நீங்கள் படுகிற பிரயாசம் விருதாவாயிராதென்று அறிந்து, நீங்கள் உறுதிப்பட்டவர்களாயும், அசையாதவர்களாயும், கர்த்தருடைய கிரியையிலே எப்பொழுதும் பெருகுகிறவர்களாயும் இருப்பீர்கள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ான் உங்களுக்குப் பிரசங்கித்த சுவிசேஷத்தை மறுபடியும் உங்களுக்குத் தெரியப்படுத்துகிறேன்; நீங்களும் அதை ஏற்றுக்கொண்டு, அதிலே நிலைத்திருக்கிறீர்கள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ான் உங்களுக்குப் பிரசங்கித்த சுவிசேஷத்தை மறுபடியும் உங்களுக்குத் தெரியப்படுத்துகிறேன்; நீங்களும் அதை ஏற்றுக்கொண்டு, அதிலே நிலைத்திருக்கிறீர்கள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ுக்குப் பிரசங்கித்தபிரகாரமாய், நீங்கள் அதைக் கைக்கொண்டிருந்தால், அதினாலே நீங்கள் இரட்சிக்கப்படுவீர்கள்; மற்றப்படி உங்கள் விசுவாசம் விருதாவாயிருக்கு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ைந்ததும் உங்களுக்குப் பிரதானமாக ஒப்புவித்ததும் என்னவென்றால், கிறிஸ்துவானவர் வேதவாக்கியங்களின்படி நமது பாவங்களுக்காக மர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க்கம்பண்ணப்பட்டு, வேதவாக்கியங்களின்படி மூன்றாம் நாளில் உயிர்த்தெழு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பாவுக்கும், பின்பு பன்னிருவருக்கும் தரிசனமா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ன்பின்பு அவர் ஐந்நூறுபேருக்கு அதிகமான சகோதரருக்கும் ஒரேவேளையில் தரிசனமானார்; அவர்களில் அநேகர் இந்நாள்வரைக்கும் இருக்கிறார்கள், சிலர் மாத்திரம் நித்திரையடை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ாக்கோபுக்கும், அதன்பின்பு அப்போஸ்தலரெல்லாருக்கும் தரிசனமா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ருக்கும் பின்பு, அகாலப்பிறவிபோன்ற எனக்கும் தரிசனமா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ப்போஸ்தலரெல்லாரிலும் சிறியவனாயிருக்கிறேன்; தேவனுடைய சபையைத் துன்பப்படுத்தினதினாலே, நான் அப்போஸ்தலனென்று பேர்பெறுவதற்கும் பாத்திரன் அல்ல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ிலும் நான் இருக்கிறது தேவகிருபையினாலே இருக்கிறேன்; அவர் எனக்கு அருளிய கிருபை விருதாவாயிருக்கவில்லை; அவர்களெல்லாரிலும் நான் அதிகமாய்ப் பிரயாசப்பட்டேன், ஆகிலும் நான் அல்ல, என்னுடனே இருக்கிற தேவகிருபையே அப்படிச் செய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ாகிலும் அவர்களாகிலும் இப்படியே பிரசங்கித்து வருகிறோம், நீங்களும் இப்படியே விசுவாசித்திருக்கிற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றிஸ்து மரித்தோரிலிருந்து எழுந்தாரென்று பிரசங்கிக்கப்பட்டிருக்க, மரித்தோரின் உயிர்த்தெழுதலில்லையென்று உங்களில் சிலர் எப்படிச் சொல்லலாம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ித்தோரின் உயிர்த்தெழுதல் இல்லாவிட்டால் கிறிஸ்துவும் எழுந்திருக்கவில்லைய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எழுந்திருக்கவில்லையென்றால், எங்கள் பிரசங்கமும் விருதா, உங்கள் விசுவாசமும் விருதா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ரித்தோர் உயிர்த்தெழாவிட்டால், தேவன் எழுப்பாத கிறிஸ்துவை அவர் எழுப்பினாரென்று நாங்கள் தேவனைக்குறித்துச் சாட்சிசொன்னதினாலே, தேவனுக்காகப் பொய்ச்சாட்சி சொல்லுகிறவர்களாகவும் காணப்படுவோ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ரித்தோர் உயிர்த்தெழாவிட்டால், கிறிஸ்துவும் எழுந்திருக்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 எழுந்திராவிட்டால், உங்கள் விசுவாசம் வீணாயிருக்கும்; நீங்கள் இன்னும் உங்கள் பாவங்களில் இருப்ப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வுக்குள் நித்திரையடைந்தவர்களும் கெட்டிருப்பார்கள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ம்மைக்காகமாத்திரம் நாம் கிறிஸ்துவின்மேல் நம்பிக்கையுள்ளவர்களாயிருந்தால், எல்லா மனுஷரைப்பார்க்கிலும் பரிதபிக்கப்படத்தக்கவர்களாயிருப்போ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ோ மரித்தோரிலிருந்து, நித்திரையடைந்தவர்களில் முதற்பலனான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ால் மரணம் உண்டானபடியால், மனுஷனால் மரித்தோரின் உயிர்த்தெழுதலும் உண்டா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தாமுக்குள் எல்லாரும் மரிக்கிறதுபோல, கிறிஸ்துவுக்குள் எல்லாரும் உயிர்ப்பிக்கப்பட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வன் தன்தன் வரிசையிலே உயிர்ப்பிக்கப்படுவான், முதற்பலனானவர் கிறிஸ்து; பின்பு அவர் வருகையில் அவருடையவர்கள் உயிர்ப்பிக்கப்படுவ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ன்பின்பு முடிவு உண்டாகும்; அப்பொழுது அவர் சகல துரைத்தனத்தையும் சகல அதிகாரத்தையும் வல்லமையையும் பரிகரித்து, தேவனும் பிதாவுமாயிருக்கிறவருக்கு ராஜ்யத்தை ஒப்புக்கொடுப்ப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ச் சத்துருக்களையும் தமது பாதத்திற்குக் கீழாக்கிப்போடும்வரைக்கும், அவர் ஆளுகைசெய்யவேண்டிய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ிகரிக்கப்படுங் கடைசிச் சத்துரு மரண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கலத்தையும் அவருடைய பாதத்திற்குக் கீழ்ப்படுத்தினாரே; ஆகிலும் சகலமும் அவருக்குக் கீழ்ப்படுத்தப்பட்டதென்று சொல்லியிருக்கும் போது, சகலத்தையும் அவருக்குக் கீழ்ப்படுத்தினவர் கீழ்ப்படுத்தப்படவில்லையென்பது வெளியரங்கமாயிருக்கிற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லமும் அவருக்குக் கீழ்ப்பட்டிருக்கும்போது, தேவனே சகலத்திலும் சகலமுமாயிருப்பதற்கு, குமாரன் தாமும் தமக்குச் சகலத்தையும் கீழ்ப்படுத்தினவருக்குக் கீழ்ப்பட்டிருப்ப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மரித்தோர் உயிர்த்தெழாவிட்டால், மரித்தவர்களுக்காக ஞானஸ்நானம் பெறுகிறவர்கள் என்ன செய்வார்கள்? மரித்தவர்களுக்காக ஏன் ஞானஸ்நானம் பெறுகிறார்கள்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ங்களும் ஏன் எந்நேரமும் நாசமோசத்திற்கு ஏதுவாயிருக்கிறோம்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நுதினமும் சாகிறேன்; அதை நம்முடைய கர்த்தராகிய கிறிஸ்து இயேசுவினால் உங்களைக்குறித்து நான் பாராட்டுகிற மேன்மையைக்கொண்டு சத்தியமாய்ச் சொல்லுகிற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எபேசுவிலே துஷ்டமிருகங்களுடனே போராடினேனென்று மனுஷர்வழக்கமாய்ச் சொல்லுகிறேன்; அப்படிப் போராடினதினாலே எனக்குப் பிரயோஜனமென்ன? மரித்தோர் உயிர்த்தெழாவிட்டால், புசிப்போம் குடிப்போம், நாளைக்குச் சாவோம் என்று சொல்லலாமே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ம்போகாதிருங்கள்; ஆகாத சம்பாஷணைகள் நல்லொழுக்கங்களைக் கெடுக்க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பாவஞ்செய்யாமல் நீதிக்கேற்க விழித்துக்கொண்டு, தெளிந்தவர்களாயிருங்கள்; சிலர் தேவனைப்பற்றி அறிவில்லாதிருக்கிறார்களே; உங்களுக்கு வெட்கமுண்டாக இதைச் சொல்லுகிற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, மரித்தோர் எப்படி எழுந்திருப்பார்கள், எப்படிப்பட்ட சரீரத்தோடே வருவார்களென்று ஒருவன் சொல்வானாகில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ுத்தியீனனே, நீ விதைக்கிற விதை செத்தாலொழிய உயிர்க்கமாட்டாதே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விதைக்கிறபோது, இனி உண்டாகும் மேனியை விதையாமல், கோதுமை, அல்லது மற்றொரு தானியத்தினுடைய வெறும் விதையையே விதைக்கிறாய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தேவன் தமது சித்தத்தின்படியே மேனியைக் கொடுக்கிறார்; விதை வகைகள் ஒவ்வொன்றிற்கும் அததற்கேற்ற மேனியையே கொடுக்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ல்லா மாம்சமும் ஒரே விதமான மாம்சமல்ல; மனுஷருடைய மாம்சம் வேறே, மிருகங்களுடைய மாம்சம் வேறே, மச்சங்களுடைய மாம்சம் வேறே, பறவைகளுடைய மாம்சம் வேற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There are also celestial bodies, and bodies terrestrial: but the glory of the celestial is on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glory of the terrestrial is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re is one glory of the sun, and another glory of the moon, and another glory of the star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one star differs from another star in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So also is the resurrection of the dead. It is sown in corruption; it is raised in incorrupt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It is sown in dishonour; it is raised in glory: it is sown in weakness; it is raised in pow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It is sown a natural body; it is raised a spiritual body. There is a natural body, and ther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spiritual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so it is written, The first man Adam was made a living soul; the last Adam was made a life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ing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Nevertheless that was not first which is spiritual, but that which is natural; and afterwa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which is spiritu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The first man is of the earth, earthy; the second man is the Lord from he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As is the earthy, such are they also that are earthy: and as is the heavenly, such are they al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are heaven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And as we have borne the image of the earthy, we shall also bear the image of the heaven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Now this I say, brethren, that flesh and blood cannot inherit the kingdom of God; neither do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rruption inherit incorrup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Behold, I show you a mystery; We shall not all sleep, but we shall all be chang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In a moment, in the twinkling of an eye, at the last trump: for the trumpet shall sound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ad shall be raised incorruptible, and we shall be chang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For this corruptible must put on incorruption, and this mortal must put on immortal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So when this corruptible shall have put on incorruption, and this mortal shall have put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mmortality, then shall be brought to pass the saying that is written, Death is swallowed up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ict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O death, where is your sting? O grave, where is your victor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The sting of death is sin; and the strength of sin is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But thanks be to God, which gives us the victory through our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Therefore, my beloved brethren, be all of you steadfast, immoveable, always abounding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k of the Lord, forasmuch as all of you know that your labour is not in vain in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, brethren, I declare unto you the gospel which I preached unto you, which also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have received, and wherein all of you stan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y which also all of you are saved, if all of you keep in memory what I preached unto you, unl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have believed 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delivered unto you first of all that which I also received, how that Christ died for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s according to the scriptur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at he was buried, and that he rose again the third day according to the scriptur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at he was seen of Cephas, then of the twel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fter that, he was seen of above five hundred brethren at once; of whom the greater part rema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is present, but some are fallen asl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fter that, he was seen of James; then of all the apostl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last of all he was seen of me also, as of one born out of due ti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am the least of the apostles, that am not meet to be called an apostle, because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secuted the church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by the grace of God I am what I am: and his grace which was bestowed upon me was not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vain; but I laboured more abundantly than they all: yet not I, but the grace of God which was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refore whether it were I or they, so we preach, and so all of you belie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if Christ be preached that he rose from the dead, how say some among you that there is n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urrection of the de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if there be no resurrection of the dead, then is Christ not ris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f Christ be not risen, then is our preaching vain, and your faith is also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ea, and we are found false witnesses of God; because we have testified of God that he raised up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: whom he raised not up, if so be that the dead rise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f the dead rise not, then is not Christ rais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f Christ be not raised, your faith is vain; all of you are yet in your s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they also which are fallen asleep in Christ are perish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f in this life only we have hope in Christ, we are of all men most misera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now is Christ risen from the dead, and become the first-fruits of them that slep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since by man came death, by man came also the resurrection of the d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as in Adam all die, even so in Christ shall all be made al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every man in his own order: Christ the first-fruits; afterward they that are Christ's at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comes the end, when he shall have delivered up the kingdom to God, even the Father; when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have put down all rule and all authority and po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he must reign, till he has put all enemies under his fee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 last enemy that shall be destroyed is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he has put all things under his feet. But when he says all things are put under him, i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ifest that he is excepted, which did put all things under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when all things shall be subdued unto him, then shall the Son also himself be subject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that put all things under him, that God may be all in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Else what shall they do which are baptized for the dead, if the dead rise not at all? why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then baptized for the dea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why stand we in jeopardy every hour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 protest by your rejoicing which I have in Christ Jesus our LORD, I die dai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f after the manner of men I have fought with beasts at Ephesus, what advantages it me, i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ad rise not? let us eat and drink; in order to morrow we di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Be not deceived: evil communications corrupt good mann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wake to righteousness, and sin not; for some have not the knowledge of God: I speak this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sha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But some man will say, How are the dead raised up? and with what body do they com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You fool, that which you sow is not quickened, except it di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at which you sow, you sow not that body that shall be, but bare grain, it may chanc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at, or of some other grai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God gives it a body as it has pleased him, and to every seed his own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ll flesh is not the same flesh: but there is one kind of flesh of men, another flesh of beas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other of fishes, and another of bi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2026-10-19T23:10:24Z</dcterms:created>
  <dcterms:modified xsi:type="dcterms:W3CDTF">2026-10-19T23:10:24Z</dcterms:modified>
  <dc:title>1 Corinthians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