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 நமக்கு வசப்படுத்தி, ஜாதிகளை நம்முடைய பாதங்களுக்குக் கீழ்ப்படுத்த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ப் பிரியமான யாக்கோபின் சிறப்பான தேசத்தை நமக்குச் சுதந்தரமாகத் தெரிந்தளிப்பார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ஆர்ப்பரிப்போடும், கர்த்தர் எக்காள சத்தத்தோடும் உயர எழுந்தருள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ைப் போற்றிப் பாடுங்கள், பாடுங்கள்; நம்முடைய ராஜாவைப் போற்றிப் பாடுங்கள், பாட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ைப் போற்றிப் பாடுங்கள், பாடுங்கள்; நம்முடைய ராஜாவைப் போற்றிப் பாடுங்கள், பாட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ூமியனைத்திற்கும் ராஜா; கருத்துடனே அவரைப் போற்றிப் பா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ஜாதிகள்மேல் அரசாளுகிறார்; தேவன் தமது பரிசுத்த சிங்காசனத்தின்மேல் வீற்றி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ன் பிரபுக்கள் ஆபிரகாமின் தேவனுடைய ஜனங்களாகச் சேர்க்கப்படுகிறார்கள்; பூமியின் கேடகங்கள் தேவனுடையவைகள்; அவர் மகா உன்னதமான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ன் பிரபுக்கள் ஆபிரகாமின் தேவனுடைய ஜனங்களாகச் சேர்க்கப்படுகிறார்கள்; பூமியின் கேடகங்கள் தேவனுடையவைகள்; அவர் மகா உன்னதமான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ல ஜனங்களே, கைகொட்டி தேவனுக்கு முன்பாகக் கெம்பீர சத்தமாய் ஆர்ப்பரி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தமானவராகிய கர்த்தர் பயங்கரமானவரும், பூமியின்மீதெங்கும் மகத்துவமான ராஜாவும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ಜನರನ್ನು ನಮ್ಮ ಕೆಳಗೂ ಜನಾಂಗಗಳನ್ನು ನಮ್ಮ ಪಾದಗಳ ಕೆಳಗೂ ಅಧೀನ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ಪ್ರೀತಿಮಾಡುವ ಯಾಕೋಬನ ಘನತೆಯಾದ ನಮ್ಮ ಬಾಧ್ಯತೆಯನ್ನು ಆದುಕೊಳ್ಳುತ್ತಾನೆ--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ೇವರು ಮಹಾಧ್ವನಿಯಿಂದ, ಕರ್ತನು ತುತೂ ರಿಯ ಶಬ್ದದಿಂದ, ಮೇಲೆ ಹೋ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ೇವರಿಗೆ ಸ್ತುತಿಗಳನ್ನು ಹಾಡಿರಿ, ಸ್ತುತಿಗಳನ್ನು ಹಾಡಿರಿ; ನಮ್ಮ ಅರಸನಿಗೆ ಸ್ತುತಿಗಳನ್ನು ಹಾಡಿರಿ, ಸ್ತುತ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ು ಭೂಮಿಗೆಲ್ಲಾ ಅರಸನು; ತಿಳುವಳಿಕೆಯಿಂದ ಸ್ತುತಿಗಳನ್ನು ಹ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ನ್ಯಜನಾಂಗವನ್ನು ಆಳುತ್ತಾನೆ; ತನ್ನ ಪರಿಶುದ್ಧ ಸಿಂಹಾಸನದಲ್ಲಿ ಕೂತ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ಜನರ ಅಧಿಪತಿಗಳು ಅಬ್ರಹಾಮನ ದೇವರ ಪ್ರಜೆಯ ಸಂಗಡ ಕೂಡಿ ಕೊಂಡಿದ್ದಾರೆ; ಭೂಮಿಯ ಗುರಾಣಿಗಳು ದೇವರ ವಶದಲ್ಲಿವೆ;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ಳವಾಗಿ ಹೆಚ್ಚಿಸಲ್ಪ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ಎಲ್ಲಾ ಜನರೇ, ನೀವು ನಿಮ್ಮ ಕೈಗಳನ್ನು ತಟ್ಟಿರಿ; ಜಯಾರ್ಭಟದಿಂದ ದೇವರಿಗೆ ಧ್ವನಿಗೈಯ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ಹೋನ್ನತನಾದ ಕರ್ತನು ಭಯಂಕ ರನೂ ಭೂಮಿಯ ಮೇಲೆಲ್ಲಾ ಮಹಾಅರಸ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2026-10-21T08:48:40Z</dcterms:created>
  <dcterms:modified xsi:type="dcterms:W3CDTF">2026-10-21T08:48:40Z</dcterms:modified>
  <dc:title>ಕೀರ್ತನೆಗಳು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