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இராணுவத்தார் ராஜாவைப் பின் தொடர்ந்து எரிகோவின் சமனான பூமியில் அவனைப் பிடித்தார்கள்; அப்பொழுது அவனுடைய இராணுவமெல்லாம் அவனை விட்டுச் சிதறிப்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ல்தேயரின் இராணுவத்தார் ராஜாவைப் பின் தொடர்ந்து எரிகோவின் சமனான பூமியில் அவனைப் பிடித்தார்கள்; அப்பொழுது அவனுடைய இராணுவமெல்லாம் அவனை விட்டுச் சிதறிப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ராஜாவைப் பிடித்து, அவனை ரிப்லாவிலிருக்கிற பாபிலோன் ராஜாவினிடத்துக்குக் கொண்டுபோய், அவனை நியாயந்தீர்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ராஜாவைப் பிடித்து, அவனை ரிப்லாவிலிருக்கிற பாபிலோன் ராஜாவினிடத்துக்குக் கொண்டுபோய், அவனை நியாயந்தீர்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ுமாரரை அவன் கண்களுக்கு முன்பாக வெட்டி, சிதேக்கியாவின் கண்களைக் குருடாக்கி, அவனுக்கு இரண்டு வெண்கல விலங்குகளைப் போட்டு, அவனைப் பாபிலோனுக்குக் கொண்டு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தேக்கியாவின் குமாரரை அவன் கண்களுக்கு முன்பாக வெட்டி, சிதேக்கியாவின் கண்களைக் குருடாக்கி, அவனுக்கு இரண்டு வெண்கல விலங்குகளைப் போட்டு, அவனைப் பாபிலோனுக்குக் கொண்டு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ம் ஏழாந்தேதியிலே நேபுகாத்நேச்சார் என்னும் பாபிலோன் ராஜாவின் பத்தொன்பதாம் வருஷத்திலே, பாபிலோன் ராஜாவின் ஊழியக்காரனாகிய நெபுசராதான் என்னும் காவல் சேனாபதி எருசலேமுக்கு வந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மாதம் ஏழாந்தேதியிலே நேபுகாத்நேச்சார் என்னும் பாபிலோன் ராஜாவின் பத்தொன்பதாம் வருஷத்திலே, பாபிலோன் ராஜாவின் ஊழியக்காரனாகிய நெபுசராதான் என்னும் காவல் சேனாபதி எருசலேமுக்கு வ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ஆலயத்தையும், ராஜாவின் அரமனையையும், எருசலேமின் சகல கட்டடங்களையும், பெரிய வீடுகள் எல்லாவற்றையும் அக்கினியால் சுட்டெரித்து வி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ஆலயத்தையும், ராஜாவின் அரமனையையும், எருசலேமின் சகல கட்டடங்களையும், பெரிய வீடுகள் எல்லாவற்றையும் அக்கினியால் சுட்டெரித்து வி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ல் சேனா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வல் சேனாபதியோடிருந்த கல்தேயரின் இராணுவத்தாரெல்லாரும் எருசலேமைச் சுற்றிலும் இருந்த அலங்கங்களை இடித்துப்போ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ரத்தில் மீதியான மற்ற ஜனத்தையும், பாபிலோன் ராஜாவின் வசமாக ஓடி வந்துவிட்டவர்களையும், மற்ற ஜனக்கூட்டத்தையும், காவல் சேனாபதியாகிய நெபுசராதான் சிறைகளாகக் கொண்டு 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கரத்தில் மீதியான மற்ற ஜனத்தையும், பாபிலோன் ராஜாவின் வசமாக ஓடி வந்துவிட்டவர்களையும், மற்ற ஜனக்கூட்டத்தையும், காவல் சேனாபதியாகிய நெபுசராதான் சிறைகளாகக் கொண்டு 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சத்தில் ஏழையான சிலரைத் திராட்சத்தோட்டக்காரராகவும் பயிரிடுங்குடிகளாகவும் விட்ட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ிருந்த வெண்கலத் தூண்களையும், அதிலிருந்த ஆதாரங்களையும், கர்த்தருடைய ஆலயத்திலிருந்த வெண்கலக் கடல்தொட்டியையும், கல்தேயர் உடைத்துப் போட்டு, அவைகளின் வெண்கலத்தைப் பாபிலோனுக்கு எடுத்துக்கொண்டு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ிருந்த வெண்கலத் தூண்களையும், அதிலிருந்த ஆதாரங்களையும், கர்த்தருடைய ஆலயத்திலிருந்த வெண்கலக் கடல்தொட்டியையும், கல்தேயர் உடைத்துப் போட்டு, அவைகளின் வெண்கலத்தைப் பாபிலோனுக்கு எடுத்துக்கொண்டு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்புச்சட்டிகளையும், சாம்பல் பாத்திரங்களையும், கத்திகளையும், தூபகலசங்களையும், ஆராதனைக்கடுத்த சகல வெண்கலப் பணிமுட்டுகளையும் எடுத்துக்கொண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்புச்சட்டிகளையும், சாம்பல் பாத்திரங்களையும், கத்திகளையும், தூபகலசங்களையும், ஆராதனைக்கடுத்த சகல வெண்கலப் பணிமுட்டுகளையும் எடுத்துக்கொண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ப் பொன்னும் சுத்த வெள்ளியுமான தூபகலசங்களையும் கலங்களையும் காவல் சேனாபதி எடுத்துக்கொண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ுத்தப் பொன்னும் சுத்த வெள்ளியுமான தூபகலசங்களையும் கலங்களையும் காவல் சேனாபதி எடுத்துக்கொண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கர்த்தருடைய ஆலயத்துக்காகப் பண்ணுவித்த இரண்டு தூண்களும், ஒரு கடல்தொட்டியும் ஆதரங்களுமாகிய அந்தச் சகல பணிமுட்டுகளுடைய வெண்கலத்திற்கும் நிறைய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ாலொமோன் கர்த்தருடைய ஆலயத்துக்காகப் பண்ணுவித்த இரண்டு தூண்களும், ஒரு கடல்தொட்டியும் ஆதரங்களுமாகிய அந்தச் சகல பணிமுட்டுகளுடைய வெண்கலத்திற்கும் நிறைய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 தூணின் உயரம் பதினெட்டு முழமாயிருந்தது; அதின்மேல் அதற்கு மூன்றுமுழ உயரமான வெண்கலத் தலைப்பும் உண்டாயிருந்தது; குமிழிலே சுற்றிலும் செய்யப்பட்டிருந்த பின்னலும் மாதளம்பழங்களும் எல்லாம் வெண்கலமாயிருந்தது; மற்றத் தூணும் அதின் பின்னலும் அதைப்போல்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வல் சேனாபதி பிரதான ஆசாரியனாகிய செராயாவையும், இரண்டாம் ஆசாரியனாகிய செப்பனியாவையும், வாசல்காக்கும் மூன்று காவற்காரரையும் பிட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வல் சேனாபதி பிரதான ஆசாரியனாகிய செராயாவையும், இரண்டாம் ஆசாரியனாகிய செப்பனியாவையும், வாசல்காக்கும் மூன்று காவற்காரரையும் பிட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கரத்திலே அவன் யுத்த மனுஷரின் விசாரிப்புக்காரனாகிய பிரதானி ஒருவனையும், ராஜாவின் மந்திரிகளிலே நகரத்தில் அகப்பட்ட ஐந்துபேரையும், தேசத்தின் ஜனத்தைச் சேவகம் எழுதுகிற தலைவனான இராணுவச்சம்பிரதியையும், தேசஜனத்திலே நகரத்தில் அகப்பட்ட அறுபதுபேரையும் பிட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ைக் காவல் சேனாபதியாகிய நெபுசராதான் பிடித்து, ரிப்லாவில் இருக்கிற பாபிலோன் ராஜாவினிடத்துக்குக் கொண்டு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ராஜ்யபாரம்பண்ணும் ஒன்பதாம் வருஷம் பத்தாம் மாதம் பத்தாந்தேதியிலே பாபிலோன் ராஜாவாகிய நேபுகாத்நேச்சாரும் அவனுடைய எல்லா இராணுவமும் எருசலேமுக்கு விரோதமாய் வந்து, அதற்கு எதிரே பாளயமிறங்கி, சுற்றிலும் அதற்கு எதிராகக் கொத்தளங்களைக் கட்ட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ப் பாபிலோன் ராஜா ஆமாத் தேசத்தின் பட்டணமான ரிப்லாவிலே வெட்டிக் கொன்றுபோட்டான்; இப்படியே யூதா ஜனங்கள் தங்கள் தேசத்திலிருந்து சிறையிருப்புக்குக் கொண்டுபோகப்ப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ைப் பாபிலோன் ராஜா ஆமாத் தேசத்தின் பட்டணமான ரிப்லாவிலே வெட்டிக் கொன்றுபோட்டான்; இப்படியே யூதா ஜனங்கள் தங்கள் தேசத்திலிருந்து சிறையிருப்புக்குக் கொண்டுபோகப்ப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வாகிய நேபுகாத்நேச்சார், யூதேயாதேசத்தில் மீதியாக வைத்த ஜனத்தின்மேல், சாப்பானின் குமாரனாகிய அகீக்காமின் மகன் கெதலியாவை அதிகாரியாக வை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வாகிய நேபுகாத்நேச்சார், யூதேயாதேசத்தில் மீதியாக வைத்த ஜனத்தின்மேல், சாப்பானின் குமாரனாகிய அகீக்காமின் மகன் கெதலியாவை அதிகாரியாக வை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சிதேக்கியா ராஜாவின் பதினோராம் வருஷமட்டும் நகரம் முற்றிக்கை போடப்பட்ட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பிலோன் ராஜா கெதலியாவை அதிகாரியாக வைத்ததை, சகல இராணுவச் சேர்வைக்காரரும் அவர்களுடைய மனுஷரும் கேட்டபோது, அவர்கள் மிஸ்பாவில் இருக்கிற கெதலியாவினிடத்தில் வந்தார்கள்; அவர்கள் யாரெனில், நெத்தனியாவின் குமாரன் இஸ்மவேலும், கரேயாவின் குமாரன் யோகனானும், நெத்தோப்பாத்தியனாகிய தன்கூமேத்தின் குமாரன் செராயாவும், மாகாத்தியனான ஒருவனுடைய குமாரன் யசனியாவும் அவர்கள் மனுஷரும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லாம் மாதம் ஒன்பதாந்தேதியிலே பஞ்சம் நகரத்திலே அதிகரித்து, தேசத்தின் ஜனத்திற்கு ஆகாரம் இல்லாமற்போயிற்று; நகரத்தின் மதிலில் திறப்பு கண்ட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ெதலியா அவர்களுக்கும்; அவர்கள் மனுஷருக்கும் ஆணையிட்டு: நீங்கள் கல்தேயரைச் சேவிக்கப் பயப்படவேண்டாம்; தேசத்திலிருந்து பாபிலோன் ராஜாவைச் சேவியுங்கள்; அப்பொழுது உங்களுக்கு நன்மை உண்டாகு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ெதலியா அவர்களுக்கும்; அவர்கள் மனுஷருக்கும் ஆணையிட்டு: நீங்கள் கல்தேயரைச் சேவிக்கப் பயப்படவேண்டாம்; தேசத்திலிருந்து பாபிலோன் ராஜாவைச் சேவியுங்கள்; அப்பொழுது உங்களுக்கு நன்மை உண்டாக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ல்தேயர் நகரத்தைச் சூழ்ந்திருக்கையில், யுத்தமனுஷர் எல்லாரும் இராத்திரிகாலத்தில் ராஜாவுடைய தோட்டத்தின் வழியாய் இரண்டு மதில்களுக்கு நடுவான வாசலால் தப்பி, அவர்களும் ராஜாவுமாய் சமனான பூமியை நோக்கி ஓடிப்போ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ஏழாம் மாதத்திலே, ராஜவம்சத்திலே பிறந்த எலிசாமாவின் குமாரனாகிய நெத்தனியாவின் குமாரன் இஸ்மவேல் பத்து மனுஷரோடேகூட வந்து, கெதலியாவையும், அவனோடே மிஸ்பாவிலிருந்த யூதரையும், கல்தேயரையும் வெட்டிக் கொன்றுபோ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ிறியோரும் பெரியோருமாகிய ஜனங்கள் யாவரும் சேனாபதிகளும் கல்தேருக்குப் பயந்ததினாலே எழுந்து; புறப்பட்டு எகிப்திற்குப் 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ிறியோரும் பெரியோருமாகிய ஜனங்கள் யாவரும் சேனாபதிகளும் கல்தேருக்குப் பயந்ததினாலே எழுந்து; புறப்பட்டு எகிப்திற்குப் போ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ூதாவின் ராஜாவாகிய யோயாக்கீனுடைய சிறையிருப்பின் முப்பத்தேழாம்; வருஷம் பன்னிரண்டாம் மாதம் இருபத்தேழாந்தேதியிலே, ஏவில்யெரொதாக் என்னும் பாபிலோன் ராஜா, தான் ராஜாவான வருஷத்திலே, யூதாவின் ராஜாவாகிய யோயாக்கீனைச் சிறைச்சாலையிலிருந்து, புறப்படப்பண்ணி, அவன் தலையை உயர்த்த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ோடே அன்பாய்ப் பேசி, அவனுடைய சிங்காசனத்தைத் தன்னோடே பாபிலோனிலிருந்து ராஜாக்களின் சிங்காசனங்களுக்கு உயரமாக வை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ோடே அன்பாய்ப் பேசி, அவனுடைய சிங்காசனத்தைத் தன்னோடே பாபிலோனிலிருந்து ராஜாக்களின் சிங்காசனங்களுக்கு உயரமாக வைத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ுடைய சிறைச்சாலை வஸ்திரங்களை மாற்றினான்; அவன் உயிரோடிருந்த சகல நாளும் நித்தம் தனக்கு முன்பாகப் போஜனம்பண்ணும்படி செய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உயிரோடிருந்த நாளெல்லாம் அவனுடைய செலவுக்காக, ராஜாவினால் கட்டளையான அநுதினத் திட்டத்தின்படி, அநுதினமும் கொடுக்கப்பட்டுவ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ಸ್ದೀಯರು ಪಟ್ಟಣದ ಬಳಿಯಲ್ಲಿ ಇದ್ದದರಿಂದ ಅವರ ದಂಡು ಅರಸನನ್ನು ಹಿಂಬಾಲಿಸಿ ಯೆರಿಕೋವಿನ ಬಯಲು ಸ್ಥಳಗಳಲ್ಲಿ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ು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 ದಂಡೆಲ್ಲಾ ಅವನ ಕಡೆಯಿಂದ ಚದರಿ ಹೋಯಿತು. ಅವರು ಅರಸನನ್ನು ಹಿಡಿದು ಕೊಂಡು, ರಿಬ್ಲದಲ್ಲಿರುವ ಬಾಬೆಲಿನ ಅರಸ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ತಕ್ಕೊಂಡು ಬಂದು ಅವನ ಮೇಲೆ ನ್ಯಾಯವನ್ನು ನಿರ್ಣಯ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ು ಚಿದ್ಕೀಯನ ಮಕ್ಕಳನ್ನು ಅವನ ಕಣ್ಣೆದುರಿನಲ್ಲಿಯೇ ಕೊಂದ ತರುವಾಯ ಅವನ ಕಣ್ಣುಗಳನ್ನು ಕಿತ್ತುಹಾಕಿ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ತ್ತಾಳೆಯ ಬೇಡಿ ಹಾಕಿ ಅವನನ್ನು ಬಾಬೆಲಿಗೆ ತಕ್ಕೊಂಡ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ಐದನೇ ತಿಂಗಳಿನ ಏಳನೇ ದಿವಸಕ್ಕೆ ಸರಿಯಾಗಿ ಬಾಬೆಲಿನ ಅರಸನಾದ ನೆಬೂಕದ್ನೆಚರನ ಆಳ್ವಿಕೆಯ ಹತ್ತೊಂಭತ್ತನೇ ವರುಷ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ಬೆಲಿನ ಅರಸನ ಸೇವಕ ನಾದ ಕಾವಲಿನ ಅಧಿಪತಿಯಾದ ನೆಬೂಜರದಾನನು ಯೆರೂಸಲೇಮಿಗೆ ಬಂ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 ಮನೆಯನ್ನೂ ಅರಮನೆಯನ್ನೂ ಯೆರೂಸಲೇಮಿನಲ್ಲಿರುವ ಎಲ್ಲಾ ಮನೆಗಳನ್ನೂ ಪ್ರತಿ ದೊಡ್ಡ ಮನುಷ್ಯನ ಮನ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ಿಂದ ಸುಟ್ಟು 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ಾವಲುಗಾರರ ಅಧಿಪತಿಯ ಸಂಗಡದಲ್ಲಿದ್ದ ಕಸ್ದೀಯರ ಸೈನ್ಯದವರೆ ಲ್ಲರೂ ಯೆರೂಸಲೇಮಿನ ಸುತ್ತಲೂ ಇರುವ ಗೋಡೆ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ಡವಿ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ಪಟ್ಟಣದಲ್ಲಿ ಉಳಿದ ಜನ ರನ್ನೂ ಬಾಬೆಲಿನ ಅರಸನ ಕಡೆಗೆ ಬಿದ್ದವರನ್ನೂ ಗುಂಪಿ ನಲ್ಲಿ ಮಿಕ್ಕ ಜನರನ್ನೂ ಕಾವ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ಧಿಪತಿಯಾದ ನೆಬೂಜರದಾನನು ಸೆರೆಯಾಗಿ ಒಯ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ಕಾವಲಿನ ಅಧಿಪತಿಯು ದ್ರಾಕ್ಷೇತೋಟ ಮಾಡುವ ಹಾಗೆಯೂ ಬೇಸಾಯ ಮಾಡುವ ಹಾಗೆಯೂ ದೇಶದ ಬಡವರನ್ನು ಉಳಿಸ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ಕರ್ತನ ಮನೆಯಲ್ಲಿದ್ದ ಹಿತ್ತಾಳೆ ಸ್ತಂಭಗಳನ್ನೂ ಆಧಾರಗಳನ್ನೂ ಕರ್ತನ ಮನೆಯಲ್ಲಿದ್ದ ಹಿತ್ತಾಳೆ ಸಮುದ್ರವೆ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ತ್ರೆ ಯನ್ನೂ ಕಸ್ದೀಯರು ಒಡೆದು ಹಾಕಿ ಅದರ ಹಿತ್ತಾಳೆ ಯನ್ನು ಬಾಬೆಲಿಗೆ ಒಯ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ಡಕೆಗಳನ್ನೂ ಸಲಿಕೆ ಗಳನ್ನೂ ಕತ್ತರಿಗಳನ್ನೂ ಸೌಟುಗಳನ್ನೂ ಅವರು ಸೇವಿಸುತ್ತಿದ್ದ ಎಲ್ಲಾ ಹಿತ್ತಾಳೆಯ ಸಾಮಾನ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ಾವಲುಗಾರರ ಅಧಿಪತಿಯು ಅಗ್ನಿಪಾತ್ರೆಗಳನ್ನೂ ತಟ್ಟೆಗಳನ್ನೂ ಬಂಗಾರ ದವುಗಳಾದ ಬಂಗಾರವನ್ನೂ ಬೆಳ್ಳಿಯವುಗಳಾದ ಬೆಳ್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ನ್ನೂ ತಕ್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ಸೊಲೊಮೋನನು ಕರ್ತನ ಮನೆಗೋಸ್ಕರ ಮಾಡಿಸಿದ್ದ ಎರಡು ಸ್ತಂಭಗಳೂ ಸಮುದ್ರವೆನಿಸಿಕೊಂಡ ಪಾತ್ರೆಯೂ ಆಧಾರಗಳೂ ಈ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ಮಾನುಗಳ ತಾಮ್ರವು ತೂಕ ಮಾಡ ಲಾರದಷ್ಟ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ಒಂದು ಸ್ತಂಭವು ಹದಿನೆಂಟು ಮೊಳ ಎತ್ತರವಾಗಿತ್ತು. ಅದರ ಮೇಲಿದ್ದ ಬೋದಿಗೆ ತಾಮ್ರ ದ್ದಾಗಿ ಮೂರು ಮೊಳ ಉದ್ದ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ೋದಿಗೆಯ ಸುತ್ತಲಿದ್ದ ಹೆಣೆತದ ಕೆಲಸವೂ ದಾಳಿಂಬರಗಳೂ ಎಲ್ಲಾ ತಾಮ್ರವಾಗಿತ್ತು. ಎರಡನೇ ಸ್ತಂಭಕ್ಕೆ ಇದರ ಹಾಗೆಯೇ ಹೆಣೆತ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 ಉಂಟ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ಾವಲುಗಾರರ ಅಧಿಪತಿಯು ಪ್ರಧಾನ ಯಾಜಕನಾದ ಸೆರಾಯನನ್ನೂ ಎರಡನೇ ಯಾಜಕನಾದ ಚೆಫನ್ಯನನ್ನೂ ಮೂರು ಮಂದಿ ದ್ವಾರಪಾಲಕ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ಲ್ಲದೆ ಪಟ್ಟಣದೊಳಗಿಂದ ಯುದ್ಧಸ್ಥರ ಮೇಲಿದ್ದ ಒಬ್ಬ ಅಧಿ ಕಾರಿಯನ್ನೂ ಪಟ್ಟಣದಲ್ಲಿ ಸಿಕ್ಕಿದ ಅರಸನ ಸಮ್ಮು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ಲ್ಲಿದ್ದ ಐದು ಮಂದಿಯನ್ನೂ ದೇಶದ ಜನರನ್ನೂ ಸೈನ್ಯದ ತರಬೇತು ಮಾಡಿದ ಪ್ರಧಾನನ ಲೇಖಕನೂ ಪಟ್ಟಣದಲ್ಲಿ ಸಿಕ್ಕಿದ ದೇಶದ ಜನ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ವತ್ತು ಮಂದಿಯನ್ನೂ ಅವನು ಹಿ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ಾವಲಿನ ವರ ಅಧಿಪತಿಯಾದ ನೆಬೂಜರದಾನನು ಇವರನ್ನು ತಕ್ಕೊಂಡು ರಿಬ್ಲದಲ್ಲಿದ್ದ ಬಾಬೆಲಿನ ಅರಸನ ಬಳಿಗೆ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ವನ ಆಳಿಕೆಯ ಒಂಭತ್ತನೇ ವರುಷದ ಹತ್ತನೇ ತಿಂಗಳಿನ ಹತ್ತನೇ ದಿವಸದಲ್ಲಿ ಏನಾಯಿತಂದರೆ, ಬಾಬೆಲಿನ ಅರಸನಾದ ನೆಬೂ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ನೆಚರನು ತಾನೂ ತನ್ನ ಎಲ್ಲಾ ಸೈನ್ಯವೂ ಯೆರೂಸ ಲೇಮಿನ ಮೇಲೆ ಬಂದು ಅದಕ್ಕೆ ಎದುರಾಗಿ ದಂಡಿಳಿದು ಅದರ ಸುತ್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ಣ್ಣೆಗಳನ್ನು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ಬಾಬೆಲಿನ ಅರಸನು ಹಮಾತ್‌ ರಿಬ್ಲ ದಲ್ಲಿ ಅವರನ್ನು ಹೊಡೆದು ಕೊಂದುಹಾಕಿದನು. ಈ ಪ್ರಕಾರವೇ ಯೆಹೂದ್ಯರು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ಲ್ಲಿಂದ ಸೆರೆ ಯಾಗಿ ಒಯ್ಯ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ಬಾಬೆಲಿನ ಅರಸನಾದ ನೆಬೂಕದ್ನೆಚ್ಚರನು ತಾನು ಯೆಹೂದ ದೇಶದಲ್ಲಿ ಉಳಿಸಿದ ಜನರ ಮೇಲೆ ಶಾಫಾನನ ಮೊಮ್ಮಗನೂ ಅಹೀಕಾಮ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ೂ ಆದ ಗೆದಲ್ಯನನ್ನು ಅಧಿಪತಿಯಾಗಿ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ರಸನಾದ ಚಿದ್ಕೀಯನ ಆಳ್ವಿಕೆಯ ಹನ್ನೊಂದನೇ ವರುಷದ ವರೆಗೆ ಪಟ್ಟಣವು ಮುತ್ತಿಗೆ ಹಾಕ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ದರೆ ಬಾಬೆಲಿನ ಅರಸನು ಗೆದಲ್ಯನನ್ನು ಅಧಿಪತಿ ಯಾಗಿ ಮಾಡಿದ್ದಾನೆಂದು ದಂಡುಗಳ ಅಧಿಪತಿಗಳೂ ಅವರ ಜನರೂ ಕೇಳಿ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ತನ್ಯನ ಮಗನಾದ ಇಷ್ಮಾಯೇಲನೂ ಕಾರೇಹನ ಮಗನಾದ ಯೋಹಾ ನನೂ ನೆಟೋಫದವನಾದ ತನ್ಹುಮೆತನ ಮಗನಾದ ಸೆರಾಯನೂ ಮಾಕಾತ್ಯರಲ್ಲಿ ಒಬ್ಬ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ಯಾಜನ್ಯನೂ ಅವರ ಜನರೂ ಮಿಚ್ಪದಲ್ಲಿದ್ದ ಗೆದಲ್ಯನ ಬಳಿಗ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ಲ್ಕನೇ ತಿಂಗಳಿನ ಒಂಭತ್ತನೇ ದಿವಸದಲ್ಲಿ ಪಟ್ಟಣದಲ್ಲಿ ಬರವು ಬಲವಾದದರಿಂದ ದೇಶದ ಜನರಿಗೆ ರೊಟ್ಟಿಯಿಲ್ಲದೆ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ಗ ಗೆದಲ್ಯನು ಅವರಿಗೂ ಅವರ ಜನರಿಗೂ ಆಣೆಯನ್ನಿಟ್ಟು--ನೀವು ಕಸ್ದೀಯರನ್ನು ಸೇವಿಸಲು ಭಯಪಡಬೇಡಿರಿ; ದೇಶದಲ್ಲಿ ವಾಸವ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ದ್ದು ಬಾಬೆಲಿನ ಅರಸನನ್ನು ಸೇವಿಸಿರಿ; ಆಗ ನಿಮಗೆ ಒಳ್ಳೇದಾಗಿರ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ಟ್ಟಣವು ವಿಭಾಗಿಸಲ್ಪಟ್ಟಿದ್ದರಿಂದ ಸೈನ್ಯದ ಜನರೆಲ್ಲರೂ ಅರಸನ ತೋಟದ ಬಳಿಯಲ್ಲಿದ್ದ ಎರಡು ಗೋಡೆಗಳ ಮಧ್ಯದಲ್ಲಿ ಬಾಗ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ವಾಗಿ ಓಡಿಹೋದರು; ಆದರೆ ಅರಸನು ಬಯಲು ಮಾರ್ಗ ವಾಗಿ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ಏಳನೇ ತಿಂಗಳಲ್ಲಿ ರಾಜ ಸಂತಾನದವನಾದ ಎಲೀಷಾಮನ ಮೊಮ್ಮಗನೂ ನೆತನ್ಯನ ಮಗನೂ ಆದ ಇಷ್ಮಾಯೇ ಲನು ಅವನ ಸಂಗಡ ಹ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ಿ ಬಂದು ಗೆದಲ್ಯ ನನ್ನೂ ಅವನ ಸಂಗಡ ಮಿಚ್ಪದಲ್ಲಿದ್ದ ಯೆಹೂದ್ಯರನ್ನೂ ಕಸ್ದೀಯರನ್ನೂ ಹೊಡೆದು ಕೊಂದು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ಹಿರಿ ಕಿರಿಯರಾದ ಎಲ್ಲಾ ಜನರೂ ದಂಡುಗಳ ಅಧಿ ಪತಿಗಳೂ ಎದ್ದು ಐಗುಪ್ತಕ್ಕೆ ಹೋದರು; ಯಾಕಂದರೆ ಕಸ್ದೀಯ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ಯೆಹೂದದ ಅರಸನಾದ ಯೆಹೋ ಯಾಖೀನನ ಸೆರೆಯ ಮೂವತ್ತೇಳನೇ ವರುಷದ ಹನ್ನೆರಡನೇ ತಿಂಗಳಿನ ಇಪ್ಪತ್ತೇಳನೇ ದಿವಸ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ನಾಯಿತಂದರೆ, ಬಾಬೆಲಿನ ಅರಸನಾದ ಎವಿಲ್ಮೆ ರೋದಕನು ಆಳಲು ಆರಂಭಿಸಿದ ವರುಷದಲ್ಲಿ ಅವನು ಯೆಹೂದದ ಅರಸನಾದ ಯೆಹೋಯಾ ಖೀನ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ರೆಮನೆಯಿಂದ ಬಿ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ನ ಸಂಗಡ ಒಳ್ಳೇ ಮಾತುಗಳನ್ನು ಆಡಿ, ಅವನ ಸಿಂಹಾಸನವನ್ನು ಬಾಬೆಲಿನಲ್ಲಿ ತನ್ನ ಸಂಗಡ ಇರುವ ಅರಸುಗಳ ಸಿಂಹಾಸನಕ್ಕ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ಡ್ಡದಾಗಿ ಮಾಡಿ ಅವನ ಸೆರೆ ವಸ್ತ್ರಗಳನ್ನು ಬದಲಾಯ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ನು ಜೀವದಿಂದಿರುವ ವರೆಗೂ ಅರಸನ ಸಮ್ಮುಖದಲ್ಲಿ ರೊಟ್ಟಿಯನ್ನು ಯಾವಾಗಲೂ ತಿನ್ನುತ್ತಾ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ಇದಲ್ಲದೆ ಅವನು ಬದುಕಿರುವ ವರೆಗೂ ಪ್ರತಿ ದಿನಕ್ಕೆ ನೇಮಕವಾದ ಭೋಜನವು ಅರಸನಿಂದ ಯಾವಾಗಲೂ ಕೊಡಲ್ಪಡುತ್ತಾ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2026-10-20T05:19:18Z</dcterms:created>
  <dcterms:modified xsi:type="dcterms:W3CDTF">2026-10-20T05:19:18Z</dcterms:modified>
  <dc:title>2 ಅರಸುಗಳು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