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: அன்றைய தினம் சிக்லாகை அவனுக்குக் கொடுத்தான்; அதினிமித்தம் சிக்லாக் இந்நாள் வரைக்கும் யூதாவின் ராஜாக்களைச் சேர்ந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: அன்றைய தினம் சிக்லாகை அவனுக்குக் கொடுத்தான்; அதினிமித்தம் சிக்லாக் இந்நாள் வரைக்கும் யூதாவின் ராஜாக்களைச் சேர்ந்த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பெலிஸ்தரின் நாட்டிலே ஒரு வருஷமும் நாலு மாதமும் குடி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யிருந்து தாவீதும் அவன் மனுஷரும் கெசூரியர்மேலும் கெஸ்ரியர் மேலும் அமலேக்கியர்மேலும் படையெடுத்துப்போனார்கள்; சூருக்குப் போகிற எல்லைதுவக்கி எகிப்துதேசமட்டும் இருக்கிற நாட்டிலே பூர்வகாலம் துவக்கிக் குடியிருந்தவர்கள் இவ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யிருந்து தாவீதும் அவன் மனுஷரும் கெசூரியர்மேலும் கெஸ்ரியர் மேலும் அமலேக்கியர்மேலும் படையெடுத்துப்போனார்கள்; சூருக்குப் போகிற எல்லைதுவக்கி எகிப்துதேசமட்டும் இருக்கிற நாட்டிலே பூர்வகாலம் துவக்கிக் குடியிருந்தவர்கள் இவ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ந்த நாட்டைக் கொள்ளையடிக்கிறபோது, புருஷர்களையும் ஸ்திரீகளையும் உயிரோடே வைக்காமல், ஆடு மாடுகளையும் கழுதைகளையும் ஒட்டகங்களையும் வஸ்திரங்களையும் எடுத்துக்கொண்டு, ஆகீசிடத்துக்குத் திரும்பிவர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ந்த நாட்டைக் கொள்ளையடிக்கிறபோது, புருஷர்களையும் ஸ்திரீகளையும் உயிரோடே வைக்காமல், ஆடு மாடுகளையும் கழுதைகளையும் ஒட்டகங்களையும் வஸ்திரங்களையும் எடுத்துக்கொண்டு, ஆகீசிடத்துக்குத் திரும்பிவர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று எத்திசையில் போய்க் கொள்ளையடித்தீர்கள் என்று ஆகீஸ் கேட்கும்போது, தாவீது: யூதாவுடைய தென் திசையிலும் யெராமியேலருடைய தென் திசையிலும் கேனியருடைய தென் திசையிலும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று எத்திசையில் போய்க் கொள்ளையடித்தீர்கள் என்று ஆகீஸ் கேட்கும்போது, தாவீது: யூதாவுடைய தென் திசையிலும் யெராமியேலருடைய தென் திசையிலும் கேனியருடைய தென் திசையிலும் என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ீஸ் தாவீதை நம்பி: அவன் இஸ்ரவேலராகிய தன்னுடைய ஜனங்கள் தன்னை வெறுக்கும்படி செய்கிறான்; என்றைக்கும் அவன் என் ஊழியக்காரனாயிருப்பான் என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ீஸ் தாவீதை நம்பி: அவன் இஸ்ரவேலராகிய தன்னுடைய ஜனங்கள் தன்னை வெறுக்கும்படி செய்கிறான்; என்றைக்கும் அவன் என் ஊழியக்காரனாயிருப்பான் என்ப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தாவீது தன்னோடிருந்த அறுநூறுபேரோடுங்கூட எழுந்திருந்து, மாயோகின் குமாரனாகிய ஆகிஸ் என்னும் காத்தின் ராஜாவினிடத்தில் போய்ச் சேர்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தாவீது தன்னோடிருந்த அறுநூறுபேரோடுங்கூட எழுந்திருந்து, மாயோகின் குமாரனாகிய ஆகிஸ் என்னும் காத்தின் ராஜாவினிடத்தில் போய்ச் சேர்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காத்பட்டணத்திற்கு ஓடிப்போனான் என்று சவுலுக்கு அறிவிக்கப்பட்டபோது, அவன் அப்புறம் அவனைத் தே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ാവീദ് ആഖീശിനോടു: നിനക്കു എന്നോടു കൃപയുണ്ടെങ്കിൽ നാട്ടുപുറത്തു ഒരു ഊരിൽ എനിക്കു ഒരു സ്ഥ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തരുവിക്കേണം; അവിടെ ഞാൻ പാർത്തുകൊള്ളാം. രാജനഗരത്തിൽ നിന്റെ അടുക്കൽ അടയിൻ പാർ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ി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ഖീശ് അന്നുതന്നെ അവന്നു സിക്ളാഗ് കല്പിച്ചു കൊടുത്തു; അതുകൊണ്ടു സിക്ളാഗ് ഇന്നു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രാജാക്കന്മാർക്കുള്ളത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ദാവീദ് ഫെലിസ്ത്യദേശത്തു പാർത്തകാലം ഒരു ആണ്ടും നാലു മാസ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ാവീദും അവന്റെ ആളുകളും ഗെശൂർയ്യരെയും ഗെസ്രിയരെയും അമാലേക്യരെയും ചെന്നു ആക്രമിച്ചു. ഇവർ ശൂർ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ംവരെയുമുള്ള നാട്ടിലെ പൂർവ്വ നിവാസികള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ദാവീദ് ആ ദേശത്തെ ആക്രമിച്ചു; പുരുഷന്മാരെയും സ്ത്രീകളെയും ജീവനോടെ വെച്ചേച്ചില്ല; ആടുമാടു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തകൾ, ഒട്ടകങ്ങൾ, വസ്ത്രങ്ങൾ എന്നിവയൊക്കെയും അപഹരിച്ചുകൊണ്ടു അവൻ ആഖീശിന്റെ അടുക്കൽ മടങ്ങ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ഇന്നു എവിടെയായിരുന്നു പോയി ആക്രമിച്ചതു എന്നു ആഖീശ് ചോദിച്ചതിന്നു: യെഹൂദെക്കു തെ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പ്മേല്യർക്കു തെക്കും കേന്യർക്കു തെക്കും എന്നു ദാവീദ്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ദാവീദ് ഇങ്ങനെയൊക്കെയും ചെയ്തു, അവൻ ഫെലിസ്ത്യരുടെ ദേശത്തു പാർത്ത കാലമൊക്കെയും അവന്റെ പതി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ായിരുന്നു എന്നു അവർ നമ്മെക്കുറിച്ചു പറയരുതു എന്നുവെച്ചു ഗത്തിൽ വിവരം അറിയിപ്പാൻ തക്കവണ്ണം ദാവീ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നെയാകട്ടെ സ്ത്രീയെയാകട്ടെ ജീവനോടെ വെച്ചേ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ാവീദ് സ്വജനമായ യിസ്രായേലിന്നു തന്നെത്താൻ നാറ്റിച്ചതുകൊണ്ടു അവൻ എന്നും എന്റെ ദാസനായി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 ആഖീശ് അവനിൽ വിശ്വാസം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ദാവീദ്: ഞാൻ ഒരു ദിവസം ശൌലിന്റെ കയ്യാൽ നശിക്കേയുള്ളു; ഫെലിസ്ത്യരുടെ ദേശ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ോകയല്ലാതെ എനിക്കു വേറെ നിവൃത്തിയില്ല; ശൌൽ അപ്പോൾ യിസ്രായേൽദേശത്തൊക്കെയും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ുന്നതു മതിയാക്കും; ഞാൻ അവന്റെ കയ്യിൽനിന്നു ഒഴിഞ്ഞുപോകും എന്നു മനസ്സിൽ നിശ്ച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ങ്ങനെ ദാവീദ് പുറപ്പെട്ടു; താനും കൂടെയുള്ള അറുനൂറുപേരും ഗത്ത്‌രാജാവായ മാവോക്കിന്റെ മകൻ ആഖീശ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സ്രെയേൽക്കാരത്തിയായ അഹീനോവം, നാബാലിന്റെ ഭാര്യയായിരുന്ന അബീഗയിൽ എന്ന രണ്ടു ഭാര്യമാരുമായി ദാവീദ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ുംബസഹിതം അവന്റെ എല്ലാ ആളുകളും ഗത്തിൽ ആഖീശിന്റെ അടുക്ക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ാവീദ് ഗത്തിലേക്കു ഓടിപ്പോയി എന്നു ശൌലിന്നു അറിവുകിട്ടി; അവൻ പിന്നെ അവനെ അന്വേഷ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2026-10-21T04:46:47Z</dcterms:created>
  <dcterms:modified xsi:type="dcterms:W3CDTF">2026-10-21T04:46:47Z</dcterms:modified>
  <dc:title>1 ശമൂവേൽ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