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வனுக்கு நியமிக்கப்பட்ட பெண்ணை வெளியிலே ஒருவன் கண்டு, அவளைப் பலவந்தமாய்ப் பிடித்து, அவளோடே சயனித்தானேயாகில், அவளோடே சயனித்த மனிதன் மாத்திரம் சாக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வனுக்கு நியமிக்கப்பட்ட பெண்ணை வெளியிலே ஒருவன் கண்டு, அவளைப் பலவந்தமாய்ப் பிடித்து, அவளோடே சயனித்தானேயாகில், அவளோடே சயனித்த மனிதன் மாத்திரம் சாக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ண்ணுக்கு ஒன்றும் செய்யலாகாது; பெண்ணின்மேல் சாவுக்கு ஏதுவான குற்றம் இல்லை; இக்காரியம் ஒருவன் மற்றொருவன்மேல் எழும்பி அவனுடைய ஜீவனை வாங்கினதுபோல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ண்ணுக்கு ஒன்றும் செய்யலாகாது; பெண்ணின்மேல் சாவுக்கு ஏதுவான குற்றம் இல்லை; இக்காரியம் ஒருவன் மற்றொருவன்மேல் எழும்பி அவனுடைய ஜீவனை வாங்கினதுபோல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லே அவன் அவளைக் கண்டுபிடித்தான்; நியமிக்கப்பட்ட பெண் அப்பொழுது கூக்குரலிட்டும் அவளைக் காப்பாற்றுவார் இல்லாமற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மிக்கப்படாத கன்னியாஸ்திரீயாகிய ஒரு பெண்ணை ஒருவன் கண்டு, கையைப் பிடித்து அவளோடே சயனிக்கையில், அவர்கள் கண்டுபிடிக்கப்பட்ட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மிக்கப்படாத கன்னியாஸ்திரீயாகிய ஒரு பெண்ணை ஒருவன் கண்டு, கையைப் பிடித்து அவளோடே சயனிக்கையில், அவர்கள் கண்டுபிடிக்கப்பட்ட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வனும் தன் தகப்பனுடைய மனைவியைச் சேரலாகாது; தன் தகப்பன் மானத்தை அவன் வெளிப்படுத்தலாக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ுடைய மாடாவது ஆடாவது வழிதப்பிப்போகிறதைக் கண்டாயானால், அதைக் காணாதவன்போல் இராமல், அதை உன் சகோதரனிடத்துக்குத் திருப்பிக்கொண்டு போகக்கட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ுடைய மாடாவது ஆடாவது வழிதப்பிப்போகிறதைக் கண்டாயானால், அதைக் காணாதவன்போல் இராமல், அதை உன் சகோதரனிடத்துக்குத் திருப்பிக்கொண்டு போகக்கட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கோதரனுடைய கழுதையாவது அவனுடைய மாடாவது வழியிலே விழுந்துகிடக்கிறதைக் கண்டாயானால், அதைக் காணாதவன்போல விட்டுப்போகாமல், அவனோடேகூட அதைத் தூக்கியெடுத்துவ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கோதரனுடைய கழுதையாவது அவனுடைய மாடாவது வழியிலே விழுந்துகிடக்கிறதைக் கண்டாயானால், அதைக் காணாதவன்போல விட்டுப்போகாமல், அவனோடேகூட அதைத் தூக்கியெடுத்துவ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ருஷரின் உடைகளை ஸ்திரீகள் தரிக்கலாகாது, ஸ்திரீகளின் உடைகளைப் புருஷர் தரிக்கலாகாது; அப்படிச் செய்கிறவர்கள் எல்லாரும் உன் தேவனாகிய கர்த்தருக்கு அருவருப்பான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ருஷரின் உடைகளை ஸ்திரீகள் தரிக்கலாகாது, ஸ்திரீகளின் உடைகளைப் புருஷர் தரிக்கலாகாது; அப்படிச் செய்கிறவர்கள் எல்லாரும் உன் தேவனாகிய கர்த்தருக்கு அருவருப்பான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யைப் போகவிட்டு, குஞ்சுகளைமாத்திரம் எடுத்துக்கொள்ளலாம்; அப்பொழுது நீ நன்றாயிருப்பாய்; உன் நாட்களும் நீடித்த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யைப் போகவிட்டு, குஞ்சுகளைமாத்திரம் எடுத்துக்கொள்ளலாம்; அப்பொழுது நீ நன்றாயிருப்பாய்; உன் நாட்களும் நீடித்த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துவீட்டைக் கட்டினால், ஒருவன் உன் மெத்தையிலிருந்து விழுகிறதினாலே, நீ இரத்தப்பழியை உன் வீட்டின்மேல் சுமத்திக்கொள்ளாதபடிக்கு, அதற்குக் கைப்பிடிசுவரைக் கட்ட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துவீட்டைக் கட்டினால், ஒருவன் உன் மெத்தையிலிருந்து விழுகிறதினாலே, நீ இரத்தப்பழியை உன் வீட்டின்மேல் சுமத்திக்கொள்ளாதபடிக்கு, அதற்குக் கைப்பிடிசுவரைக் கட்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ிராட்சத்தோட்டத்திலே பற்பலவிதமான விதையை விதைக்காயாக; இப்படிச் செய்தால் நீ விதைத்தவைகளின் பயிரையும், திராட்சத்தோட்டத்தின் பலனையும் தீட்டுப்படுத்து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ிராட்சத்தோட்டத்திலே பற்பலவிதமான விதையை விதைக்காயாக; இப்படிச் செய்தால் நீ விதைத்தவைகளின் பயிரையும், திராட்சத்தோட்டத்தின் பலனையும் தீட்டுப்படுத்து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ட்டையும் கழுதையையும் பிணைத்து உழாதிருப்ப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ட்டுமயிரும் பஞ்சுநூலும் கலந்த வஸ்திரத்தை உடுத்திக்கொள்ள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தரித்துக்கொள்கிற உன் மேல் சட்டையின் நான்கு ஓரங்களிலும் தொங்கல்களை உண்டுபண்ணு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ஸ்திரீயை விவாகம்பண்ணின ஒருவன் அவளிடத்தில் பிரவேசித்தபின்பு அவளை வெறுத்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ந்த ஸ்திரீயை விவாகம்பண்ணி, அவளிடத்தில் சேர்ந்தபோது கன்னிமையைக் காணவில்லை என்று அவள்மேல் ஆவலாதியான விசேஷங்களைச் சாற்றி, அவளுக்கு அவதூறு உண்டாக்கினால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ந்த ஸ்திரீயை விவாகம்பண்ணி, அவளிடத்தில் சேர்ந்தபோது கன்னிமையைக் காணவில்லை என்று அவள்மேல் ஆவலாதியான விசேஷங்களைச் சாற்றி, அவளுக்கு அவதூறு உண்டாக்கினால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யின் தகப்பனும் அவள் தாயும் அவளுடைய கன்னிமையின் அடையாளத்தைப் பட்டணத்து வாசலிலுள்ள மூப்பரிடத்தில் கொண்டுவர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யின் தகப்பனும் அவள் தாயும் அவளுடைய கன்னிமையின் அடையாளத்தைப் பட்டணத்து வாசலிலுள்ள மூப்பரிடத்தில் கொண்டுவர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 அந்தப் பெண்ணின் தகப்பன்: என் மகளை இந்த மனிதனுக்கு மனைவியாகக் கொடுத்தேன், இவன் அவளை வெறு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 அந்தப் பெண்ணின் தகப்பன்: என் மகளை இந்த மனிதனுக்கு மனைவியாகக் கொடுத்தேன், இவன் அவளை வெறு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ப் பட்டணத்து மூப்பர் அந்த மனிதனைப் பிடித்து, அவனைத் தண்ட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ெண்ணிடத்தில் கன்னிமை காணப்படவில்லையென்னும் சங்கதி மெய்ப்பட்டதேயானா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ன்னிகையான ஒரு பெண் ஒருவனுக்கு நியமிக்கப்பட்டிருக்கையில், மற்றொருவன் அவளை ஊருக்குள்ளே கண்டு, அவளோடே சயனித்தா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ன்னிகையான ஒரு பெண் ஒருவனுக்கு நியமிக்கப்பட்டிருக்கையில், மற்றொருவன் அவளை ஊருக்குள்ளே கண்டு, அவளோடே சயனித்தா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ಒಬ್ಬ ಮನುಷ್ಯನು ನಿಶ್ಚಯಮಾಡಿದ ಹುಡುಗಿ ಯನ್ನು ಹೊಲದಲ್ಲಿ ಕಂಡು ಅವಳನ್ನು ಬಲಾತ್ಕರಿಸಿ ಅವಳ ಸಂಗಡ ಮಲಗಿದರೆ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ಮಲಗಿದ ಮನುಷ್ಯನು ಮಾತ್ರ ಸಾಯಬೇಕು. ಆದರೆ ಆ ಹುಡುಗಿಗೆ ಏನೂ ಮಾಡಬೇ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 ಹುಡುಗಿಯಲ್ಲಿ ಮರಣಕ್ಕೆ ಯೋಗ್ಯವಾದ ಪಾಪವಿಲ್ಲ. ಆ ಕಾರ್ಯವು ಒಬ್ಬನು ತನ್ನ ನೆರೆಯವನಿಗೆ ವಿರೋಧವಾಗಿ 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ೊಂದುಹಾಕಿದ ಹ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ನು ಹೊಲದಲ್ಲಿ ಅವಳನ್ನು ಕಂಡನು; ನಿಶ್ಚಯಮಾಡಿದ ಆ ಹುಡುಗಿ ಕೂಗಿದಳು, ಆದರೆ ರಕ್ಷಿಸುವವನು ಅವಳಿಗೆ ಯಾ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ಒಬ್ಬ ಮನುಷ್ಯನು ನಿಶ್ಚಯಮಾಡದಿರುವ ಕನ್ಯಾ ಸ್ತ್ರೀಯಾದ ಹುಡುಗಿಯನ್ನು ಕಂಡು ಅವಳನ್ನು ಹಿಡಿದು ಅವಳ ಸಂಗಡ ಮಲಗುವ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ಸಿಕ್ಕ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ಳ ಸಂಗಡ ಮಲಗಿದ ಮನುಷ್ಯನು ಆ ಹುಡುಗಿಯ ತಂದೆಗೆ ಐವತ್ತು ಬೆಳ್ಳಿಯ ಹಣಗಳನ್ನು ಕೊಡಬೇಕು; ಮತ್ತು ಅವಳ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ಂಡತಿಯಾಗಬೇಕು; ಅವನು ಅವಳನ್ನು ಕೆಡಿಸಿದ್ದರಿಂದ ಬದುಕುವ ದಿವಸಗಳೆಲ್ಲಾ ಅವಳನ್ನು ಕಳುಹಿಸಿಬಿಡಕೂಡ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ಒಬ್ಬನು ತನ್ನ ತಂದೆಯ ಹೆಂಡತಿಯನ್ನು ತಕ್ಕೊಳ್ಳ ಕೂಡದು; ತನ್ನ ತಂದೆಯ ವಸ್ತ್ರದ ಸೆರಗನ್ನು ತೆರೆಯ ಕೂಡ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ನಿನ್ನ ಸಹೋದರನ ಎತ್ತಾಗಲಿ ಕುರಿಯಾಗಲಿ ಮಾರ್ಗ ತಪ್ಪಿದ್ದನ್ನು ನೋಡಿ ಅವುಗಳನ್ನು ಅಲಕ್ಷ್ಯ ಮಾಡಬಾರದು; ಹೇಗ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ನಿನ್ನ ಸಹೋದರನಿಗೆ ತಿರುಗಿ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ನಿನ್ನ ಸಹೋದರನು ನಿನಗೆ ಸವಿಾಪವಾಗಿರದೆ ಹೋದರೆ ಇಲ್ಲವೆ ಅವನ ಗುರುತು ನಿನಗೆ ತಿಳಿಯದೆ ಇದ್ದರೆ ತಪ್ಪ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ದ್ದನ್ನು ನಿನ್ನ ಮನೆಗೆ ಒಯ್ಯಬೇಕು; ನಿನ್ನ ಸಹೋದರನು ಅದನ್ನು ಹುಡುಕುವ ವರೆಗೆ ಅದು ನಿನ್ನ ಸಂಗಡ ಇರಬೇಕು;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ಹಿಂದಕ್ಕೆ ಅವನಿಗೆ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 ಕತ್ತೆಗೆ ಹಾಗೆಯೇ ಮಾಡಬೇಕು; ಅವನ ವಸ್ತ್ರಕ್ಕೂ ಹಾಗೆಯೇ ಮಾಡ ಬೇಕು; ನಿನ್ನ ಸಹೋದರನು ಕಳೆದುಕೊಂಡ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ುಗಳನ್ನು ನೀನು ಕಂಡುಕೊಂಡರೆ ಹಾಗೆಯೇ ಮಾಡ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ಕಾಣದವನಂತೆ ಇರಬಾರದು. ನಿನ್ನ ಸಹೋದರನ ಕತ್ತೆಯಾಗಲಿ ಎತ್ತಾಗಲಿ ಮಾರ್ಗ ದಲ್ಲಿ ಬಿದ್ದಿರುವದನ್ನು ನೋಡ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ಕ್ಷ್ಯಮಾಡ ಬೇಡ; ಹೇಗಾದರೂ ಅವುಗಳನ್ನು ಎಬ್ಬಿಸುವದಕ್ಕೆ ಅವನಿಗೆ ಖಂಡಿತಾ ಸಹಾಯ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್ತ್ರೀಯು ಪುರುಷನ ಉಡಿಗೆ ಉಟ್ಟುಕೊಳ್ಳಬಾರದು; ಪುರುಷನು ಸ್ತ್ರೀ ವಸ್ತ್ರ ಹಾಕಿಕೊಳ್ಳಬಾರದು; ಇ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ರೆಲ್ಲಾ ಕರ್ತನಿಗೆ ಅಸಹ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ಗೆ ಮಾರ್ಗದಲ್ಲಿ ಯಾವದಾದರೊಂದು ಗಿಡದ ಲ್ಲಾಗಲಿ ನೆಲದಲ್ಲಾಗಲಿ ಮರಿಗಳುಳ್ಳ ಇಲ್ಲವೆ ಮೊಟ್ಟೆಗ ಳುಳ್ಳ ಪಕ್ಷಿಯ ಗ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ದರೆ ಮರಿಗಳ ಮೇಲೆಯಾ ಗಲಿ ಮೊಟ್ಟೆಗಳ ಮೇಲೆಯಾಗಲಿ ತಾಯಿ ಕೂತು ಕೊಂಡಿದ್ದರೆ ಮರಿಗಳ ಸಂಗಡ ತಾಯಿಯನ್ನು ತಕ್ಕೊ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ರ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ಗೆ ಒಳ್ಳೇದಾಗುವ ಹಾಗೆಯೂ ನಿನ್ನ ದಿನಗಳು ಹೆಚ್ಚುವ ಹಾಗೆಯೂ ಹೇಗಾದರೂ ತಾಯಿ ಯನ್ನು ಕಳುಹಿಸಿಬಿಟ್ಟು ಮರ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ಹೊಸ ಮನೆಯನ್ನು ಕಟ್ಟಿದಾಗ ಯಾವನಾ ದರೂ ಅದರ ಮೇಲಿನಿಂದ ಬೀಳುವ ಪಕ್ಷದಲ್ಲಿ ನೀನು ನಿನ್ನ ಮನೆಗೆ ರಕ್ತಾಪರಾ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ಿಸದ ಹಾಗೆ ನಿನ್ನ ಮಾಳಿಗೆಗೆ ಸಣ್ಣಗೋಡೆ ಕಟ್ಟ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ದ್ರಾಕ್ಷೇತೋಟದಲ್ಲಿ ಎರಡು ತರವಾದ ಬೀಜ ಬಿತ್ತಬಾರದು; ಬಿತ್ತಿದರೆ ನೀನು ಬಿತ್ತಿದ ಬೀಜದ ಪೈರೂ ದ್ರಾಕ್ಷೇತೋಟ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ುವಳಿಯೂ ಅಶುದ್ಧವಾಗು 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ಎತ್ತನ್ನು ಕತ್ತೆಯೊಂದಿಗೆ ಹೂ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ಉಣ್ಣೆಯೂ ಸಣಬೂ ಕೂಡಿಸಿ ಮಾಡಿದ ವಸ್ತ್ರವನ್ನು ಹೊದಿಯ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ಹೊದ್ದುಕೊಳ್ಳುವ ಶಲ್ಯದ ನಾಲ್ಕು ಮೂಲೆ ಗಳಿಗೆ ಗೊಂಡೆಗಳನ್ನು ಮಾಡಿಸ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ಒಬ್ಬನು ಹೆಂಡತಿಯನ್ನು ತಕ್ಕೊಂಡು ಅವಳ ಬಳಿಗೆ ಬಂದ ಮೇಲೆ ಅವಳನ್ನು ಹಗೆ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ಳಿಗೆ ವಿರೋಧವಾದ ಕೆಟ್ಟ ಮಾತಿಗೆ ಆಸ್ಪದಕೊಟ್ಟು ಅವಳ ಹೆಸರನ್ನು ಕೆಡಿಸಿ--ಈ ಹೆಂಗಸನ್ನು ನಾನು ತಕ್ಕೊಂಡು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ಬಂದಾಗ ಅವಳು ಕನ್ಯಾಸ್ತ್ರೀ ಅಲ್ಲವೆಂದು ಕಂಡೆನೆಂಬದಾಗಿ ಹೇಳ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ಹುಡುಗಿಯ ತಂದೆಯೂ ತಾಯಿಯೂ ಆ ಹುಡುಗಿಯ ಕನ್ಯಾ ಭಾವದ ಲಕ್ಷಣಗಳನ್ನು ತಕ್ಕೊಂಡು, ಪಟ್ಟಣದ ಹಿರಿಯರ ಮುಂದೆ ಬಾಗ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ತ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ಮೇಲೆ ಹುಡುಗಿಯ ತಂದೆಯು ಹಿರಿಯರಿಗೆ ಹೇಳತಕ್ಕದ್ದೇ ನೆಂದರೆ--ನನ್ನ ಮಗಳನ್ನು ಈ ಮನುಷ್ಯನಿಗೆ ಹೆಂಡತಿ 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ಿದ್ದೇನೆ; ಅವನು ಅವಳನ್ನು ಹಗೆಮಾಡಿ 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ಅವನು--ನಿನ್ನ ಮಗಳು ಕನ್ಯಾಸ್ತ್ರೀ ಅಲ್ಲವೆಂದು ಕಂಡೆನೆಂಬದಾಗಿ ಅವಳಿಗೆ ವಿರೋಧವಾದ ಕೆಟ್ಟಮಾ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್ಪದಕೊಟ್ಟಿದ್ದಾನೆ; ಆದರೂ ಇದೆ ನನ್ನ ಮಗಳ ಕನ್ಯಾಭಾವದ ಲಕ್ಷಣಗಳು. ಹೀಗೆ ಅವರು ಪಟ್ಟಣದ ಹಿರಿಯರ ಮುಂದೆ ಬಟ್ಟ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ಪಟ್ಟಣದ ಹಿರಿಯರು ಆ ಮನುಷ್ಯನನ್ನು ತೆಗೆದುಕೊಂಡು ಅವನನ್ನು ಶಿಕ್ಷ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ಇಸ್ರಾಯೇಲಿನಲ್ಲಿ ಒಬ್ಬ ಕನ್ಯಾ ಸ್ತ್ರೀಯ ಹೆಸರನ್ನು ಕೆಡಿಸಿದ್ದರಿಂದ ಅವನು ಬೆಳ್ಳಿಯ ನೂರು ಹಣಗಳನ್ನು ದ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ಆ ಹುಡುಗಿಯ ತಂದೆಗೆ ಕೊಡಬೇಕು; ಇದಲ್ಲದೆ ಅವಳು ಅವನಿಗೆ ಹೆಂಡತಿ ಯಾಗಬೇಕು; ಅವನು ಬದುಕುವ ದಿವಸಗಳ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ನ್ನು ಕಳುಹ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ಈ ಮಾತು ಸತ್ಯವಾಗಿದ್ದು, ಆ ಹುಡುಗಿಯಲ್ಲಿ ಕನ್ಯಾಭಾವದ ಲಕ್ಷಣ ಕಾಣದೆ ಇ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ಹುಡುಗಿ ಯನ್ನು ಅವಳ ತಂದೆಯ ಮನೆಯ ಬಾಗಲಿಗೆ ತರಬೇಕು; ಅವಳ ಪಟ್ಟಣದ ಮನುಷ್ಯರು ಅವಳನ್ನು ಸಾಯ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ೆಸೆಯಬೇಕು; ಅವಳು ತಂದೆಯ ಮನೆಯಲ್ಲಿ ಸೂಳೆತನ ಮಾಡಿ ಇಸ್ರಾಯೇಲಿನಲ್ಲಿ ದುಷ್ಟತನವನ್ನು ಮಾಡಿದ್ದಾಳೆ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ು ನಿನ್ನ ಮಧ್ಯದಲ್ಲಿಂದ ತೆಗೆದುಹಾಕ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ಒಬ್ಬ ಮನುಷ್ಯನು ಮುತ್ತೈದೆಯ ಸಂಗಡ ಮಲಗಿ ಕೊಂಡವನಾಗಿ ಸಿಕ್ಕಿದರೆ ಆ ಸ್ತ್ರೀಯ ಸಂಗಡ ಮಲಗಿ ಕೊಂಡ ಮನುಷ್ಯನೂ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್ರೀಯೂ ಅವರಿಬ್ಬರೂ ಸಾಯಬೇಕು; ಹೀಗೆ ಕೆಟ್ಟದ್ದನ್ನು ಇಸ್ರಾಯೇಲಿನಿಂದ ತೆಗೆದ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ನ್ಯಾ ಸ್ತ್ರೀಯಾದ ಹುಡುಗಿ ಒಬ್ಬ ಮನುಷ್ಯನಿಗೆ ನಿಶ್ಚಯಮಾಡಿರಲಾಗಿ ಮತ್ತೊಬ್ಬ ಮನುಷ್ಯನು ಪಟ್ಟಣ ದಲ್ಲಿ ಅವ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ು ಅವಳ ಸಂಗಡ ಮಲಗ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ಿಬ್ಬರನ್ನು ಆ ಪಟ್ಟಣದ ಬಾಗಲಿನ ಹೊರಗೆ ತಂದು ಅವರು ಸಾಯುವ ಹಾಗೆ ಕಲ್ಲೆಸೆಯಬೇಕು; ಆ ಹುಡುಗಿಯು ಪಟ್ಟಣ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ಾಗ್ಯೂ ಕೂಗದೆ ಇದ್ದದ್ದರಿಂದಲೂ ಆ ಮನುಷ್ಯನು, ತನ್ನ ನೆರೆಯವನ ಹೆಂಡತಿಯನ್ನು ಕೆಡಿಸಿದ್ದರಿಂದಲೂ ಅವರನ್ನು ಸಾಯ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ು. ಹೀಗೆ ಕೆಟ್ಟದ್ದನ್ನು ನಿನ್ನ ಮಧ್ಯದಲ್ಲಿಂದ ತೆಗೆದು 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2026-10-21T04:47:17Z</dcterms:created>
  <dcterms:modified xsi:type="dcterms:W3CDTF">2026-10-21T04:47:17Z</dcterms:modified>
  <dc:title>ಧರ್ಮೋಪದೇಶಕಾಂಡ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