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 away in the depths of my spirit to-night 
Rolls a melody sweeter than psalm ; 
In celestial-like strains it unceasingly falls 
O'er my soul like an infinite calm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ace ! peace ! wonderful peace! 
Coming down from the Father above, 
Sweep over my spirit for ever, I pray, 
In fathomless billows of lov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at a treasure I have in this wonderful peace 
Which abides in the depths of my soul
So secure that no power can e'er take it away 
While the years of eternity roll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am resting to-night in this wonderful peace, 
I have yielded to Jesus' control ; 
For I'm kept from all danger by night and by day, 
And His glory is filling my soul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nd methinks when I rise to that city of peace,  
Where its Author with joy I shall see,
That one of the songs which the ransomed will sing  
In that heavenly kingdom shall be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2026-07-30T18:35:39Z</dcterms:created>
  <dcterms:modified xsi:type="dcterms:W3CDTF">2026-07-30T18:35:39Z</dcterms:modified>
  <dc:title>Hymn : 658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