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கேடகத்தையும் பரிசையையும் பிடித்து, எனக்கு ஒத்தாசையாக எழுந்து நில்ல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த் துன்பப்படுத்துகிறவர்களோடு எதிர்த்துநின்று, ஈட்டியையோங்கி அவர்களை மறித்து: நான் உன் இரட்சிப்பு என்று என் ஆத்துமாவுக்குச் சொல்ல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த் துன்பப்படுத்துகிறவர்களோடு எதிர்த்துநின்று, ஈட்டியையோங்கி அவர்களை மறித்து: நான் உன் இரட்சிப்பு என்று என் ஆத்துமாவுக்குச் சொல்ல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ராணனை வாங்கத்தேடுகிறவர்கள் வெட்கப்பட்டுக் கலங்குவார்களாக; எனக்குத் தீங்குசெய்ய நினைக்கிறவர்கள் நாணமடைவா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ராணனை வாங்கத்தேடுகிறவர்கள் வெட்கப்பட்டுக் கலங்குவார்களாக; எனக்குத் தீங்குசெய்ய நினைக்கிறவர்கள் நாணமடைவார்கள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ாற்றுமுகத்தில் பறக்கும் பதரைப்போலாவார்களாக; கர்த்தருடைய தூதன் அவர்களைத் துரத்துவான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வழி இருளும் சறுக்கலுமாயிருப்பதாக; கர்த்தருடைய தூதன் அவர்களைப் பின்தொடருவான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காந்தரமில்லாமல் எனக்காகத் தங்கள் வலையைக் குழியில் ஒளித்து வைத்தார்கள்; முகாந்தரமில்லாமல் என் ஆத்துமாவுக்குப் படுகுழி வெட்ட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நினையாத அழிவு அவனுக்கு வரவும், அவன் மறைவாய் வைத்த வலை அவனையே பிடிக்கவுங்கடவது; அவனே அந்தக் குழியில் விழுந்து அழிவான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நினையாத அழிவு அவனுக்கு வரவும், அவன் மறைவாய் வைத்த வலை அவனையே பிடிக்கவுங்கடவது; அவனே அந்தக் குழியில் விழுந்து அழிவான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ஆத்துமா கர்த்தரில் களிகூர்ந்து, அவருடைய இரட்சிப்பில் மகிழ்ந்த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ுமைப்பட்டவனை அவனிலும் பலவானுடைய கைக்கும், சிறுமையும் எளிமையுமானவனைக் கொள்ளையிடுகிறவனுடைய கைக்கும் தப்புவிக்கிற உமக்கொப்பானவர் யார் கர்த்தாவே, என்று என் எலும்புகளெல்லாம் சொல்ல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ுமைப்பட்டவனை அவனிலும் பலவானுடைய கைக்கும், சிறுமையும் எளிமையுமானவனைக் கொள்ளையிடுகிறவனுடைய கைக்கும் தப்புவிக்கிற உமக்கொப்பானவர் யார் கர்த்தாவே, என்று என் எலும்புகளெல்லாம் சொல்ல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டுமையான சாட்சிகள் எழும்பி, நான் அறியாததை என்னிடத்தில் கேட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டுமையான சாட்சிகள் எழும்பி, நான் அறியாததை என்னிடத்தில் கேட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ெய்த நன்மைக்குப் பதிலாகத் தீமைசெய்கிறார்கள்; என் ஆத்துமா திக்கற்றுப்போகப் பார்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வியாதியாயிருந்தபோது இரட்டு என் உடுப்பாயிருந்தது; நான் உபவாசத்தால் என் ஆத்துமாவை உபத்திரப்படுத்தினேன்; என் ஜெபமும் என் மடியிலே திரும்பவ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வியாதியாயிருந்தபோது இரட்டு என் உடுப்பாயிருந்தது; நான் உபவாசத்தால் என் ஆத்துமாவை உபத்திரப்படுத்தினேன்; என் ஜெபமும் என் மடியிலே திரும்பவ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வனை என் சிநேகிதனாகவும் சகோதரனாகவும் பாவித்து நடந்துகொண்டேன்; தாய்க்காகத் துக்கிக்கிறவனைப்போல் துக்கவஸ்திரம் தரித்துத் தலைகவிழ்ந்து நடந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வனை என் சிநேகிதனாகவும் சகோதரனாகவும் பாவித்து நடந்துகொண்டேன்; தாய்க்காகத் துக்கிக்கிறவனைப்போல் துக்கவஸ்திரம் தரித்துத் தலைகவிழ்ந்து நடந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எனக்கு ஆபத்துண்டானபோது அவர்கள் சந்தோஷப்பட்டுக் கூட்டங்கூடினார்கள்; நீசரும் நான் அறியாதவர்களும் எனக்கு விரோதமாய்க் கூட்டங்கூடி, ஓயாமல் என்னை நிந்தி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எனக்கு ஆபத்துண்டானபோது அவர்கள் சந்தோஷப்பட்டுக் கூட்டங்கூடினார்கள்; நீசரும் நான் அறியாதவர்களும் எனக்கு விரோதமாய்க் கூட்டங்கூடி, ஓயாமல் என்னை நிந்த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த்திற்காக இச்சகம்பேசுகிற பரியாசக்காரரோடே சேர்ந்துகொண்டு என்பேரில் பற்கடி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த்திற்காக இச்சகம்பேசுகிற பரியாசக்காரரோடே சேர்ந்துகொண்டு என்பேரில் பற்கடி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ண்டவரே, எதுவரைக்கும் இதைப் பார்த்துக்கொண்டிருப்பீர்? என் ஆத்துமாவை அழிவுக்கும், எனக்கு அருமையானதைச் சிங்கக்குட்டிகளுக்கும் தப்புவிய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ண்டவரே, எதுவரைக்கும் இதைப் பார்த்துக்கொண்டிருப்பீர்? என் ஆத்துமாவை அழிவுக்கும், எனக்கு அருமையானதைச் சிங்கக்குட்டிகளுக்கும் தப்புவிய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கா சபையிலே உம்மைத் துதிப்பேன், திரளான ஜனங்களுக்குள்ளே உம்மைப் புகழ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ீணாய் எனக்குச் சத்துருக்களானவர்கள் என்னிமித்தம் சந்தோஷியாமலும், முகாந்தரமில்லாமல் என்னைப் பகைக்கிறவர்கள் கண் சிமிட்டாமலும் இருப்பார்கள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ீணாய் எனக்குச் சத்துருக்களானவர்கள் என்னிமித்தம் சந்தோஷியாமலும், முகாந்தரமில்லாமல் என்னைப் பகைக்கிறவர்கள் கண் சிமிட்டாமலும் இருப்பார்கள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தானமாய்ப் பேசாமல், தேசத்திலே அமைதலாயிருக்கிறவர்களுக்கு விரோதமாய் வஞ்சகமான காரியங்களைக் கருது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தானமாய்ப் பேசாமல், தேசத்திலே அமைதலாயிருக்கிறவர்களுக்கு விரோதமாய் வஞ்சகமான காரியங்களைக் கருது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க்கு விரோதமாகத் தங்கள் வாயை விரிவாய்த் திறந்து, ஆ ஆ, ஆ ஆ, எங்கள் கண் கண்டது என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க்கு விரோதமாகத் தங்கள் வாயை விரிவாய்த் திறந்து, ஆ ஆ, ஆ ஆ, எங்கள் கண் கண்டது என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ாவே, நீர் இதைக் கண்டீர், மவுனமாயிராதேயும்; ஆண்டவரே எனக்குத் தூரமாகாதேய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ாவே, நீர் இதைக் கண்டீர், மவுனமாயிராதேயும்; ஆண்டவரே எனக்குத் தூரமாகாதேய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தேவனே, என் ஆண்டவரே எனக்கு நியாயஞ்செய்யவும் என் வழக்கைத் தீர்க்கவும் விழித்துக்கொண்டு எழுந்தருள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தேவனே, என் ஆண்டவரே எனக்கு நியாயஞ்செய்யவும் என் வழக்கைத் தீர்க்கவும் விழித்துக்கொண்டு எழுந்தருள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தேவனாகிய கர்த்தாவே, உம்முடைய நீதியின்படி என்னை நியாயம்விசாரியும், என்னைக்குறித்து அவர்களை மகிழவொட்டாதிர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தங்கள் இருதயத்திலே: ஆ ஆ, இதுவே நாங்கள் விரும்பினது என்று சொல்லாதபடிக்கும், அவனை விழுங்கிவிட்டோம் என்று பேசாதபடிக்கும் செய்ய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தங்கள் இருதயத்திலே: ஆ ஆ, இதுவே நாங்கள் விரும்பினது என்று சொல்லாதபடிக்கும், அவனை விழுங்கிவிட்டோம் என்று பேசாதபடிக்கும் செய்ய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க்கு நேரிட்ட ஆபத்துக்காகச் சந்தோஷிக்கிறவர்கள் ஏகமாய் வெட்கி நாணி, எனக்கு விரோதமாய்ப் பெருமை பாராட்டுகிறவர்கள் வெட்கத்தாலும் இலச்சையாலும் மூடப்படக்கடவ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க்கு நேரிட்ட ஆபத்துக்காகச் சந்தோஷிக்கிறவர்கள் ஏகமாய் வெட்கி நாணி, எனக்கு விரோதமாய்ப் பெருமை பாராட்டுகிறவர்கள் வெட்கத்தாலும் இலச்சையாலும் மூடப்படக்கடவ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நீதிவிளங்க விரும்புகிறவர்கள் கெம்பீரித்து மகிழ்ந்து, தமது ஊழியக்காரனுடைய சுகத்தை விரும்புகிற கர்த்தருக்கு மகிமையுண்டாவதாக என்று எப்போதும் சொல்லக்கடவ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நீதிவிளங்க விரும்புகிறவர்கள் கெம்பீரித்து மகிழ்ந்து, தமது ஊழியக்காரனுடைய சுகத்தை விரும்புகிற கர்த்தருக்கு மகிமையுண்டாவதாக என்று எப்போதும் சொல்லக்கடவ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நாவு உமது நீதியையும், நாள்முழுதும் உமது துதியையும் சொல்லிக்கொண்டிரு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் என் வழக்காளிகளோடே வழக்காடி, என்னோடு யுத்தம்பண்ணுகிறவர்களோடே யுத்தம்பண்ண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் என் வழக்காளிகளோடே வழக்காடி, என்னோடு யுத்தம்பண்ணுகிறவர்களோடே யுத்தம்பண்ண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ે ઢાલ અને બખતર ધારણ કરી ઊભા રહો, અને મારું રક્ષણ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ભાલો હાથમાં લઇને મારી પાછળ પડેલાને અટકાવો, મારા આત્માને ખાત્રીથી કહો કે, “તમેજ મારો ઉદ્ધાર કરન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ેઓ મારા જીવના તરસ્યા છે તેઓ ફજેત થઇને બદનામ થાઓ; જેઓ મારું નુકશાન ઇચ્છે છે, તેઓ રઝળી પડ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ા હઠ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 પવનથી ઊડતાં ભૂંસા જેવા થાય, અને તેમને યહોવાનો દૂત હાંકી કાઢ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ે યહોવા, તેઓનો માર્ગ અંધકારમય ને લપસણો થાઓ; યહોવાનો દૂત તેમની પાછળ પડ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નું ખરાબ નથી કર્યું છતાં તેઓએ મારા માટે ફાંદો ગોઠવ્યો છે, વગર કારણે જીવ લેવા ખાડો ખોધ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મનાં પર અચાનક વિપત્તિ આવી પડો, પોતાના ફાંદામાં તેઓ પોતેજ ફસાઇ જાઓ; પોતાના ખોદેલા ખાડામાં પ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ો સંહાર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ણ હું યહોવાથી આનંદિત થઇશ, અને તેમનાં તારણમાં સુખી થ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ારું સમગ્ર વ્યકિતત્વ પોકારશે, “હે યહોવા, તમારા જેવું કોણ છે? જે લાચારને બળવાનથી બચાવે છે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ંગાલને લૂંટનારાથી છોડાવ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નિર્દય લોકો જૂઠી સાક્ષી આપે છે, અને જેના વિષે મેં કદી સાંભળ્યંુ નથી તેના માટે મારા પર આરોપ મૂ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 ઉપકારને બદલે અપકાર કરે છે, તેઓ મારા આત્માને રડાવે છે અને દુ:ખી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ઓ જ્યારે બિમાર હતા ત્યારે મેં ઉપવાસ કરીને કંતાનના વસ્રો પહેરીને મારી દિલગીરી બતાવી હતી. તેમ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પ્રાર્થના કરવાથી મને જે મળ્યું તે શું આ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 લોકો જાણે મારા ભાઇઓ અને મારા નજીકનાં મિત્રો હોય તેવો વર્તાવ મેં તેમની સાથે રાખ્યો; જેમ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 તેની માતા જે મૃત્યુ પામી છે તેના માટે શોક કરે તેમ હું તેમના માટે દુ:ખી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ઓ ટોળામાં ભેગા થયાં અને મારી પડતી વખતે તેઓ આનંદિત હતાં. તે લોકો સાચા મિત્રો ન હતાં. હું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ળખતો પણ ન હતો. પરંતુ તેઓ મને ઘેરી વળ્યા અને મારા પર હુમલો કર્યો અને ચૂપ રહ્યા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ઓએ મારી હાંસી ઉડાવી અને મારી વિરુદ્ધ ખરાબ ભાષા બોલ્યા, તેઓએ મારા તરફ દાંત કચકચાવીને ગુસ્સ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ત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ે યહોવા, મારા પ્રભુ ક્યાં સુધી શાંત બેસી રહી જોયા કરશો? તેઓના ખૂની હુમલાઓથી મારા પ્રાણને બચ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. મારા મૂલ્યવાન જીવનને આ સિંહોથી બચાવી લ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ે યહોવા, હું મહામંડળીમાં તમારી આભારસ્તુતિ કરીશ. ઘણા લોકોની સભામાં હું તમારી પ્રસંશ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ારા જૂઠા શત્રુઓને મારા પર હસવા દેશો નહિ. આ દુશ્મનો જેઓ વિના કારણ મને ધિક્કારે છે તેઓ મારા તરફ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ંખ પણ ન મિચકા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કારણ, તેઓ ખરેખર શાંતિની યોજનાઓ કરતાં નથી. ગુપ્ત રીતે તેઓ આ દેશનાં શાંતિપ્રિય લોકોનું અનિ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ી યોજનાઓ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ઓ મોટેથી કહે છે કે, “તેઓએ અયોગ્ય આચરણ કરતાં મને જોયો છે, તેઓ કહે છે, અમે તને અમારી પોતાની આંખ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પ્રમાણે કરતાં જો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ે યહોવા, તમે તેના વિષે બધુંજ જાણો છો, હવે તમે શાંત બેસી રહેશો નહિ; અને મને તરછોડી મારાથી દ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ે યહોવા, ઊઠો! મને ન્યાય કરવા જાગૃત થાઓ. મારા દેવ તથા મારા ધણી ઊભા થાઓ અને મારા કિસ્સાનો બચા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હે યહોવા મારા દેવ, તમારા ન્યાયીપણાથી મારો ન્યાય કરો. મારા શત્રુઓને મારા પર હસવા દે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મને એમ કહેવાની તક આપશો નહિ કે, “તેમનાથી વિમુખ થવાની અમારી ઇચ્છા પરિપૂર્ણ થઇ છે અને તેમનો વિ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મારા નુકસાનમાં આનંદ પામનારાં સવેર્ની ફજેતી થાવ અને તેઓ લજ્જિત થાવ. મારી વિરુદ્ધ બડાઇ કરનારા સઘળ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પમાનિત થઇ અને શરમાઇ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જે લોકો મને નિદોર્ષ ઠરાવવા માંગતા હોય તેઓ હર્ષ મનાવે અને સુખી થાય. તેઓ હંમેશા કહો કે, “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ાન છે! તેમના સેવકો સુખી થાય અને શાંતિ પામે તેવું તે ઇચ્છ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મારી જીભ આખો દિવસ તમારા ન્યાયીપણા વાતો કરશે અને તમારી પ્રસંશાની સ્તુતિ ગ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મારી વિરુદ્ધ યુદ્ધ કરનારા સામે તમે યુદ્ધ કરો; મારી ઉપરના તેઓના આક્રમણ સામે તમે ય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હેર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2026-10-20T09:18:56Z</dcterms:created>
  <dcterms:modified xsi:type="dcterms:W3CDTF">2026-10-20T09:18:56Z</dcterms:modified>
  <dc:title>ગીતશાસ્ત્ર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