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் தண்ணீரில்லாத கிணறுகளும், சுழல்காற்றினால் அடியுண்டோடுகிற மேகங்களுமாயிருக்கிறார்கள்; என்றென்றைக்குமுள்ள காரிருளே இவர்களுக்கு வைக்கப்பட்ட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கள் தண்ணீரில்லாத கிணறுகளும், சுழல்காற்றினால் அடியுண்டோடுகிற மேகங்களுமாயிருக்கிறார்கள்; என்றென்றைக்குமுள்ள காரிருளே இவர்களுக்கு வைக்கப்பட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ஞ்சகமாய் நடக்கிறவர்களிடத்திலிருந்து அரிதாய்த் தப்பினவர்களிடத்தில் இவர்கள் அகந்தையான வீண்வார்த்தைகளைப் பேசி, மாம்ச இச்சைகளினாலும் காமவிகாரங்களினாலும் அவர்களைத் தந்திரமாய்ப் பிடி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ஞ்சகமாய் நடக்கிறவர்களிடத்திலிருந்து அரிதாய்த் தப்பினவர்களிடத்தில் இவர்கள் அகந்தையான வீண்வார்த்தைகளைப் பேசி, மாம்ச இச்சைகளினாலும் காமவிகாரங்களினாலும் அவர்களைத் தந்திரமாய்ப் பிடி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ே கேட்டுக்கு அடிமைகளாயிருந்தும், அவர்களுக்குச் சுயாதீனத்தை வாக்குத்தத்தம்பண்ணுகிறார்கள்; எதினால் ஒருவன் ஜெயிக்கப்பட்டிருக்கிறானோ அதற்கு அவன் அடிமைப்பட்டிருக்கிறா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ங்களே கேட்டுக்கு அடிமைகளாயிருந்தும், அவர்களுக்குச் சுயாதீனத்தை வாக்குத்தத்தம்பண்ணுகிறார்கள்; எதினால் ஒருவன் ஜெயிக்கப்பட்டிருக்கிறானோ அதற்கு அவன் அடிமைப்பட்டிருக்கிற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மறுபடியும் அவைகளால் சிக்கிக்கொண்டு ஜெயிக்கப்பட்டால், அவர்களுடைய பின்னிலைமை முன்னிலைமையிலும் கேடுள்ளத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யின் மார்க்கத்தை அறிந்த பின்பு தங்களுக்கு ஒப்புவிக்கப்பட்ட பரிசுத்த கற்பனையை விட்டு விலகுவதைப்பார்க்கிலும் அதை அறியாதிருந்தார்களானால் அவர்களுக்கு நல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யின் மார்க்கத்தை அறிந்த பின்பு தங்களுக்கு ஒப்புவிக்கப்பட்ட பரிசுத்த கற்பனையை விட்டு விலகுவதைப்பார்க்கிலும் அதை அறியாதிருந்தார்களானால் அவர்களுக்கு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ய் தான் கக்கினதைத் தின்னவும், கழுவப்பட்ட பன்றி சேற்றிலே புரளவும் திரும்பினது என்று சொல்லப்பட்ட மெய்யான பழமொழியின்படியே அவர்களுக்குச் சம்பவ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ய் தான் கக்கினதைத் தின்னவும், கழுவப்பட்ட பன்றி சேற்றிலே புரளவும் திரும்பினது என்று சொல்லப்பட்ட மெய்யான பழமொழியின்படியே அவர்களுக்குச் சம்பவ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ீர்க்கதரிசிகளும் ஜனங்களுக்குள்ளே இருந்தார்கள், அப்படியே உங்களுக்குள்ளும் கள்ளப்போதகர்கள் இருப்பார்கள்; அவர்கள் கேட்டுக்கேதுவான வேதப்புரட்டுகளைத் தந்திரமாய் நுழையப்பண்ணி, தங்களைக் கிரயத்துக்குக்கொண்ட ஆண்டவரை மறுதலித்து, தங்களுக்குத் தீவிரமான அழிவை வருவித்துக்கொள்ள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கெட்ட நடக்கைகளை அநேகர் பின்பற்றுவார்கள்; அவர்கள்நிமித்தம் சத்தியமார்க்கம் தூஷ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கெட்ட நடக்கைகளை அநேகர் பின்பற்றுவார்கள்; அவர்கள்நிமித்தம் சத்தியமார்க்கம் தூஷிக்க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ருளாசையுடையவர்களாய், தந்திரமான வார்த்தைகளால் உங்களைத் தங்களுக்கு ஆதாயமாக வசப்படுத்திக்கொள்ளுவார்கள்; பூர்வகாலமுதல் அவர்களுக்கு விதிக்கப்பட்ட ஆக்கினை அயர்ந்திராது, அவர்களுடைய அழிவு உறங்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ருளாசையுடையவர்களாய், தந்திரமான வார்த்தைகளால் உங்களைத் தங்களுக்கு ஆதாயமாக வசப்படுத்திக்கொள்ளுவார்கள்; பூர்வகாலமுதல் அவர்களுக்கு விதிக்கப்பட்ட ஆக்கினை அயர்ந்திராது, அவர்களுடைய அழிவு உறங்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த தூதர்களை தேவன் தப்பவிடாமல், அந்தகாரச் சங்கிலிகளினாலே கட்டி நரகத்திலே தள்ளி நியாயத்தீர்ப்புக்கு வைக்கப்பட்டவர்களாக ஒப்புக்கொடுத்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த தூதர்களை தேவன் தப்பவிடாமல், அந்தகாரச் சங்கிலிகளினாலே கட்டி நரகத்திலே தள்ளி நியாயத்தீர்ப்புக்கு வைக்கப்பட்டவர்களாக ஒப்புக்கொடுத்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 உலகத்தையும் தப்பவிடாமல், நீதியைப் பிரசங்கித்தவனாகிய நோவா முதலான எட்டுப்பேரைக் காப்பாற்றி, அவபக்தியுள்ளவர்கள் நிறைந்த உலகத்தின்மேல் ஜலப்பிரளயத்தை வரப்பண்ணி; சோதோம் கொமோரா என்னும் பட்டணங்களையும் சாம்பலாக்கிக் கவிழ்த்துப்போட்டு, ஆக்கினைக்குள்ளாகத் தீர்த்து, பிற்காலத்திலே அவபக்தியாய் நடப்பவர்களுக்கு அவைகளைத் திருஷ்டாந்தமாக வைத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 உலகத்தையும் தப்பவிடாமல், நீதியைப் பிரசங்கித்தவனாகிய நோவா முதலான எட்டுப்பேரைக் காப்பாற்றி, அவபக்தியுள்ளவர்கள் நிறைந்த உலகத்தின்மேல் ஜலப்பிரளயத்தை வரப்பண்ணி; சோதோம் கொமோரா என்னும் பட்டணங்களையும் சாம்பலாக்கிக் கவிழ்த்துப்போட்டு, ஆக்கினைக்குள்ளாகத் தீர்த்து, பிற்காலத்திலே அவபக்தியாய் நடப்பவர்களுக்கு அவைகளைத் திருஷ்டாந்தமாக வைத்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க்காரருக்குள் வாசமாயிருக்கையில் அவர்களுடைய காமவிகார நடக்கையால் வருத்தப்பட்ட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க்காரருக்குள் வாசமாயிருக்கையில் அவர்களுடைய காமவிகார நடக்கையால் வருத்தப்பட்ட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ள்தோறும் அவர்களுடைய அக்கிரமக்கிரியைகளைக் கண்டு கேட்டு நீதியுள்ள தன்னுடைய இருதயத்தில் வாதிக்கப்பட்ட நீதிமானாகிய லோத்தை அவர் இரட்சித்திருக்க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தேவபக்தியுள்ளவர்களைச் சோதனையினின்று இரட்சிக்கவும், அக்கிரமக்காரரை ஆக்கினைக்குள்ளானவர்களாக நியாயத்தீர்ப்பு நாளுக்கு வைக்கவும் அறிந்த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தேவபக்தியுள்ளவர்களைச் சோதனையினின்று இரட்சிக்கவும், அக்கிரமக்காரரை ஆக்கினைக்குள்ளானவர்களாக நியாயத்தீர்ப்பு நாளுக்கு வைக்கவும் அறிந்த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ேஷமாக அசுத்த இச்சையோடே மாம்சத்திற்கேற்றபடி நடந்து, கர்த்தத்துவத்தை அசட்டைபண்ணுகிறவர்களை அப்படிச் செய்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ேஷமாக அசுத்த இச்சையோடே மாம்சத்திற்கேற்றபடி நடந்து, கர்த்தத்துவத்தை அசட்டைபண்ணுகிறவர்களை அப்படிச் செய்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ுணிகரக்காரர், அகங்காரிகள், மகத்துவங்களை தூஷிக்க அஞ்சாத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ுணிகரக்காரர், அகங்காரிகள், மகத்துவங்களை தூஷிக்க அஞ்சாத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க பெலனையும் வல்லமையையுமுடைய தேவதூதர்கள் முதலாய்க் கர்த்தருக்குமுன்பாக அவர்களைத் தூஷணமாய்க் குற்றப்படுத்தமாட்டா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க பெலனையும் வல்லமையையுமுடைய தேவதூதர்கள் முதலாய்க் கர்த்தருக்குமுன்பாக அவர்களைத் தூஷணமாய்க் குற்றப்படுத்தமாட்டா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ோ பிடிபட்டழிக்கப்படுவதற்கு உண்டான புத்தியற்ற மிருகஜீவன்களைப்போலத் தங்களுக்குத் தெரியாதவைகளைத் தூஷித்து, தங்கள் கேட்டிலே கெட்டழிந்து, அநீதத்தின் பலனை அடை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ோ பிடிபட்டழிக்கப்படுவதற்கு உண்டான புத்தியற்ற மிருகஜீவன்களைப்போலத் தங்களுக்குத் தெரியாதவைகளைத் தூஷித்து, தங்கள் கேட்டிலே கெட்டழிந்து, அநீதத்தின் பலனை அடை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் ஒருநாள் வாழ்வை இன்பமென்றெண்ணி, கறைகளும் இலச்சைகளுமாயிருந்து; உங்களோடே விருந்துண்கையில் தங்கள் வஞ்சனைகளில் உல்லாசமாய் வாழ்கிறவர்கள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 மயக்கத்தால் நிறைந்தவைகளும், பாவத்தைவிட்டோயாதவைகளுமாயிருக்கிற கண்களையுடையவர்கள்; உறுதியில்லாத ஆத்துமாக்களைத் தந்திரமாய்ப் பிடித்து, பொருளாசைகளில் பழகின இருதயத்தையுடைய சாபத்தின் பிள்ளை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 மயக்கத்தால் நிறைந்தவைகளும், பாவத்தைவிட்டோயாதவைகளுமாயிருக்கிற கண்களையுடையவர்கள்; உறுதியில்லாத ஆத்துமாக்களைத் தந்திரமாய்ப் பிடித்து, பொருளாசைகளில் பழகின இருதயத்தையுடைய சாபத்தின் பிள்ளை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ம்மையான வழியைவிட்டுத் தப்பிநடந்து, பேயோரின் குமாரனாகிய பிலேயாமின் வழியைப் பின்பற்றிப்போனவர்கள்; அவன் அநீதத்தின் கூலியைவிரும்ப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ம்மையான வழியைவிட்டுத் தப்பிநடந்து, பேயோரின் குமாரனாகிய பிலேயாமின் வழியைப் பின்பற்றிப்போனவர்கள்; அவன் அநீதத்தின் கூலியைவிரும்ப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ுடைய அக்கிரமத்தினிமித்தம் கடிந்துகொள்ளப்பட்டான்; பேசாத மிருகம் மனுஷர்பேச்சைப் பேசித் தீர்க்கதரிசியினுடைய மதிகேட்டைத் தடுத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ுடைய அக்கிரமத்தினிமித்தம் கடிந்துகொள்ளப்பட்டான்; பேசாத மிருகம் மனுஷர்பேச்சைப் பேசித் தீர்க்கதரிசியினுடைய மதிகேட்டைத் தடு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0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se are wells without water, clouds that are carried with a tempest; to whom the mis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rkness is reserved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when they speak great swelling words of vanity, they allure through the lusts of the fles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ugh much wantonness, those that were clean escaped from them who live in err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ile they promise them liberty, they themselves are the servants of corruption: for of whom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 is overcome, of the same is he brought in bond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f after they have escaped the pollutions of the world through the knowledge of the Lor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 Jesus Christ, they are again entangled therein, and overcome, the latter end is wors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than the beginn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t had been better for them not to have known the way of righteousness, than, after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known it, to turn from the holy commandment delivered 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it is happened unto them according to the true proverb, The dog is turned to his own vomi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; and the sow that was washed to her wallowing in the m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there were false prophets also among the people, even as there shall be false teachers am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who privately shall bring in damnable heresies, even denying the Lord that bought them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 upon themselves swift destru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many shall follow their pernicious ways; by reason of whom the way of truth shall be ev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oken 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rough covetousness shall they with feigned words make merchandise of you: whose judg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w of a long time lingers not, and their damnation slumbers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God spared not the angels that sinned, but cast them down to hell, and delivered them i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ains of darkness, to be reserved unto judgmen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pared not the old world, but saved Noah the eighth person, a preacher of righteous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ing in the flood upon the world of the ungodl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urning the cities of Sodom and Gomorrha into ashes condemned them with an overthrow, mak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an example unto those that after should live ungodl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delivered just Lot, vexed with the filthy conversation of the wick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For that righteous man dwelling among them, in seeing and hearing, vexed his righteous soul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 to day with their unlawful deeds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Lord knows how to deliver the godly out of temptations, and to reserve the unjust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 of judgment to be punish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chiefly them that walk after the flesh in the lust of uncleanness, and despise govern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rogant are they, self-willed, they are not afraid to speak evil of dign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as angels, which are greater in power and might, bring not railing accusation against the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fore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these, as natural brute beasts, made to be taken and destroyed, speak evil of th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they understand not; and shall utterly perish in their own corrupti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shall receive the reward of unrighteousness, as they that count it pleasure to riot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y time. Spots they are and blemishes, sporting themselves with their own deceits while they fe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you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aving eyes full of adultery, and that cannot cease from sin; beguiling unstable souls: an hear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have exercised with covetous practices; cursed childr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have forsaken the right way, and are gone astray, following the way of Balaam the so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sor, who loved the wages of unrighteous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was rebuked for his iniquity: the dumb ass speaking with man's voice forbad the madnes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roph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ter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2026-10-20T00:01:32Z</dcterms:created>
  <dcterms:modified xsi:type="dcterms:W3CDTF">2026-10-20T00:01:32Z</dcterms:modified>
  <dc:title>2 Peter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