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 பாவங்கள் எத்த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ைகள் புரிந்தன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ைகளில் வழிந்தோடும் செங்குர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ைகளைக் கழுவிடா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 பாவங்கள் எத்த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ால்கள் புரிந்தன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ால்களில் வழிந்தோடும் செங்குர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ால்களைக் கழுவிடா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 பாவங்கள் எத்த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ம் இழைத்தது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இதயத்தில் வழிந்தோடும் செங்குர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த்தை கழுவிடா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 பாவங்கள் எத்த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ிரசதும் எண்ணிய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சிரசில் வழிந்தோடும் செங்குர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ிரசதை கழுவிடா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2026-09-16T19:55:38Z</dcterms:created>
  <dcterms:modified xsi:type="dcterms:W3CDTF">2026-09-16T19:55:38Z</dcterms:modified>
  <dc:title>துதிப் பாடல்கள் : 995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