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9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க்கொடி பிடித்திடுவோம் - நாம்
வீரநடை நடந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ெள்ளம் போல சாத்தான் வந்தாலும்
ஆவி தாமே கொடி பிடிப்பார்
அஞ்சாதே என் மகனே - நீ
அஞ்சாதே என் மகள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யிரம் தான் துன்பம் வந்தாலும்
அணுகாது அணுகாது
ஆவியின் பட்டயம் உண்டு - நாம்
அலகையை வென்று விட்ட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ாடானாலும் மேடானாலும்
கர்த்தருக்கு பின் நடப்போம்
கலப்பையில் கை வைத்திட்டோம்
நாம் திருப்பி பார்க்க மாட்ட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ோலியாத்தை முறியடிப்போம்
இயேசுவின் நாமத்தினால்
விசுவாச கேடயத்தினால்
பிசாசை வென்ற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2026-10-29T14:14:56Z</dcterms:created>
  <dcterms:modified xsi:type="dcterms:W3CDTF">2026-10-29T14:14:56Z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