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னோவா: நீர் சொன்னகாரியம் நிறைவேறும்போது, அந்தப் பிள்ளையை எப்படி வளர்க்கவேண்டும், அதை எப்படி நடத்தவேண்டும் என்று கே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னோவா: நீர் சொன்னகாரியம் நிறைவேறும்போது, அந்தப் பிள்ளையை எப்படி வளர்க்கவேண்டும், அதை எப்படி நடத்தவேண்டும் என்று கே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தூதனானவர் மனோவாவை நோக்கி: நான் ஸ்திரீயோடே சொன்ன யாவற்றிற்கும், அவள் எச்சரிக்கையாயிரு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ாட்சச்செடியிலே உண்டாகிறதொன்றும் சாப்பிடாமலும், திராட்சரசமும் மதுபானமும் குடியாமலும், தீட்டானதொன்றும் புசியாமலும், நான் அவளுக்குக் கட்டளையிட்டதையெல்லாம் கைக்கொள்ளக்கடவ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ோவா கர்த்தருடைய தூதனை நோக்கி: நாங்கள் ஒரு வெள்ளாட்டுக்குட்டியை உமக்காகச் சமைத்துக்கொண்டுவருமட்டும் தரித்திர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தூதனானவர் மனோவாவை நோக்கி: நீ என்னை இருக்கச் சொன்னாலும் நான் உன் உணவைப் புசியேன்; நீ சர்வாங்க தகனபலி இடவேண்டுமானால், அதை நீ கர்த்தருக்குச் செலுத்துவாயாக என்றார். அவர் கர்த்தருடைய தூதன் என்று மனோவா அறியா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னோவா கர்த்தருடைய தூதனை நோக்கி: நீர் சொன்னகாரியம் நிறைவேறும்போது, நாங்கள் உம்மைக் கனம்பண்ணும்படி உம்முடைய நாமம் என்ன என்று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னோவா கர்த்தருடைய தூதனை நோக்கி: நீர் சொன்னகாரியம் நிறைவேறும்போது, நாங்கள் உம்மைக் கனம்பண்ணும்படி உம்முடைய நாமம் என்ன என்று கே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க் கர்த்தருடைய தூதனானவர்; என் நாமம் என்ன என்று நீ கேட்கவேண்டியது என்ன? அது அதிசயம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ோவா போய், வெள்ளாட்டுக் குட்டியையும், போஜனபலியையும் கொண்டுவந்து, அதைக் கன்மலையின்மேல் கர்த்தருக்குச் செலுத்தினான்; அப்பொழுது மனோவாவும் அவன் மனைவியும் பார்த்துக்கொண்டிருக்கையில், அதிசயம் விளங்கி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ினிஜுவாலை பலிபீடத்திலிருந்து வானத்திற்கு நேராக எழும்பு கையில், கர்த்தருடைய தூதனானவர் பலிபீடத்தின் ஜுவாலையிலே ஏறிப்போனார்; அதை மனோவாவும் அவன் மனைவியும் கண்டு, தரையிலே முகங்குப்புற விழ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ர்த்தருடைய தூதனானவர் மனோவாவுக்கும் அவன் மனைவிக்கும் காணப்படவில்லை; அப்பொழுது அவர் கர்த்தருடைய தூதன் என்று மனோவா அறி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கர்த்தருடைய தூதனானவர் மனோவாவுக்கும் அவன் மனைவிக்கும் காணப்படவில்லை; அப்பொழுது அவர் கர்த்தருடைய தூதன் என்று மனோவா அறி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மனைவியைப் பார்த்து: நாம் தேவனைக் கண்டோம், சாகவே சாவோ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மனைவி: கர்த்தர் நம்மைக் கொன்றுபோடச் சித்தமாயிருந்தால், அவர் நம்முடைய கையிலே சர்வாங்க தகனபலியையும் போஜனபலியையும் ஒப்புக்கொள்ளமாட்டார், இவைகளையெல்லாம் நமக்குக் காண்பிக்கவுமாட்டார், இவைகளை நமக்கு அறிவிக்கவுமாட்டார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மறுபடியும் கர்த்தரின் பார்வைக்குப் பொல்லாப்பானதைச் செய்தபடியால், கர்த்தர் அவர்களை நாற்பது வருஷமளவும் பெலிஸ்தர் கையில் ஒப்புக்கொடு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ந்த ஸ்திரீ ஒரு குமாரனைப் பெற்று, அவனுக்குச் சிம்சோன் என்று பேரிட்டாள். அந்தப் பிள்ளை வளர்ந்தது; கர்த்தர் அவனை ஆசீர்வதி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ந்த ஸ்திரீ ஒரு குமாரனைப் பெற்று, அவனுக்குச் சிம்சோன் என்று பேரிட்டாள். அந்தப் பிள்ளை வளர்ந்தது; கர்த்தர் அவனை ஆசீர்வத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ண் வம்சத்தானாகிய சோரா ஊரானான ஒரு மனுஷன் இருந்தான்; அவன் பேர் மனோவா; அவன் மனைவி பிள்ளைபெறாத மலடியாயிருந்த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சோராவுக்கும் எஸ்தாவோலுக்கும் நடுவிலுள்ள தாணின் பாளயத்தில் இருக்கையில் கர்த்தருடைய ஆவியானவர் அவனை ஏவத்துவக்க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சோராவுக்கும் எஸ்தாவோலுக்கும் நடுவிலுள்ள தாணின் பாளயத்தில் இருக்கையில் கர்த்தருடைய ஆவியானவர் அவனை ஏவத்துவக்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ானவர் அந்த ஸ்திரீக்குத் தரிசனமாகி, அவளை நோக்கி: இதோ, பிள்ளைபெறாத மலடியான நீ கர்ப்பந்தரித்து, ஒரு குமாரனைப் பெறு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லால் நீ திராட்சரசமும் மதுபானமும் குடியாதபடிக்கும், தீட்டானது ஒன்றும் புசியாதபடிக்கும் எச்சரிக்கையாயிர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லால் நீ திராட்சரசமும் மதுபானமும் குடியாதபடிக்கும், தீட்டானது ஒன்றும் புசியாதபடிக்கும் எச்சரிக்கையாயிர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ர்ப்பந்தரித்து, ஒரு குமாரனைப் பெறுவாய்; அவன் தலையின்மேல் சவரகன் கத்தி படலாகாது; அந்தப் பிள்ளை பிறந்ததுமுதல் தேவனுக்கென்று நசரேயனாயிருப்பான்; அவன் இஸ்ரவேலைப் பெலிஸ்தரின் கைக்கு நீங்கலாக்கி ரட்சிக்கத் தொடங்குவா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 ஸ்திரீ தன் புருஷனிடத்தில் வந்து: தேவனுடைய மனுஷன் ஒருவர் என்னிடத்தில் வந்தார்; அவருடைய சாயல் தேவனுடைய தூதரின் சாயலைப்போல மகா பயங்கரமாயிருந்தது; எங்கேயிருந்து வந்தீர் என்று நான் அவரிடத்தில் கேட்கவில்லை; அவர் தம்முடைய நாமத்தை எனக்குச் சொல்லவ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ன்னை நோக்கி: இதோ, நீ கர்ப்பந்தரித்து, ஒரு குமாரனைப் பெறுவாய்; ஆதலால் நீ திராட்சரசமும் மதுபானமும் குடியாமலும், தீட்டானது ஒன்றும் புசியாமலும் இரு; அந்தப் பிள்ளை பிறந்தது முதல் தன் மரணநாள் மட்டும் தேவனுக்கென்று நசரேயனாயிருப்பான் என்று சொன்னார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னோவா கர்த்தரை நோக்கி விண்ணப்பம்பண்ணி: ஆ, என் ஆண்டவரே, நீர் அனுப்பின தேவனுடைய மனுஷன் மறுபடியும் ஒருவிசை எங்களிடத்தில் வந்து, பிறக்கப்போகிற பிள்ளைக்காக நாங்கள் செய்யவேண்டியதை எங்களுக்குக் கற்பிப்பாராக என்று வேண்டிக்கொண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மனோவாவின் சத்தத்துக்குச் செவிகொடுத்தார்; அந்த ஸ்திரீ வயல் வெளியில் இருக்கும்போது தேவனுடைய தூதனானவர் திரும்பவும் அவளிடத்தில் வந்தார்; அப்பொழுது அவள் புருஷனாகிய மனோவா அவளோடே இரு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மனோவாவின் சத்தத்துக்குச் செவிகொடுத்தார்; அந்த ஸ்திரீ வயல் வெளியில் இருக்கும்போது தேவனுடைய தூதனானவர் திரும்பவும் அவளிடத்தில் வந்தார்; அப்பொழுது அவள் புருஷனாகிய மனோவா அவளோடே இருக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ந்த ஸ்திரீ சீக்கிரமாய் ஓடி, இதோ, அன்று என்னிடத்தில் வந்தவர் எனக்குத் தரிசனமானார் என்று தன் புருஷனுக்கு அறிவித்த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ந்த ஸ்திரீ சீக்கிரமாய் ஓடி, இதோ, அன்று என்னிடத்தில் வந்தவர் எனக்குத் தரிசனமானார் என்று தன் புருஷனுக்கு அறிவித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னோவா எழுந்திருந்து, தன் மனைவியின் பின்னாலே போய், அவரிடத்துக்கு வந்து: இந்த ஸ்திரீயோடே பேசினவர் நீர்தானா என்று அவரிடத்தில் கேட்டான்; அவர் நான் த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માંનોઆહે કહ્યું, “તમાંરા વચનો સાચા પડ્યા પછી અને બાળકના જન્મ પછી અમાંરે તેનો ઉછેર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ો? અમાંરે તેની સાથે કેવી રીતે વર્તવું? એણે શું કરવું? કૃપાકરી આ બધુ અમને ક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ના દૂતે કહ્યું, “તારી પત્નીને મેં જે સૂચનાઓ આપેલી છે તે કાળજીપૂર્વક તારે પાળવાન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દ્રાક્ષામાંથી બનાવેલી કોઈ પણ ચીજ ખાવી નહિ, તેણે દ્રાક્ષારસ કે કોઈ પણ કેફી પીણાં પીવા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જ અશુદ્ધ ખોરાક ખાવો નહિ; તેણે બધું મેં આપેલા હુકમ પ્રમાંણે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ંનોઆહે યહોવાના દૂતને કહ્યું, “અમે તમાંરા માંટે લવારું રાંધીએ ત્યાં સુધી કૃપા કરીને તમે અ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ના દૂતે કહ્યું, “હું રોકાઈશ, તોયે તમાંરું ભોજન લઈશ નહિ, પણ જો તમાંરે દહનાર્પણ આપવું જ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યહોવાને આપો.” છતાં માંનોઆહને ખબર ન પડી કે આ યહોવાનો દૂ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થી તેણે યહોવાના દેવદૂતને પૂછયું, “તમાંરું નામ જો અમને જાણવા મળે કે તમે જે કહ્યું છે તે સાચ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અમે તમને સન્માંન આપી શક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ના દેવદૂતે તેને કહ્યું, “માંરું નામ જાણીને તમને શું મળશે? તમે તે સમજી શક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માંનોઆહે એક બકરીનું બચ્ચું ખાદ્યાર્પણ સાથે લઈને યહોવાને એક પથ્થર ઉપર અર્પણ કર્યુ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સ્મયકારક ચીજો કરે છે અને માંનોઆહ અને તેની પત્ની તે જો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જ્ઞનો ભડકો આકાશ તરફ ઊંચે ચડ્યો ત્યારે એ જવાળાઓમાં દેવનો દેવદૂત માંનોઆહ અને તેની પત્નીના દેખ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જવાળાઓમાં આકાશમાં ઊચે ગયો.આ જોયા પછી બંને જણાએ તેઓના મુખ નીચે જમીન તરફ ર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બાદ માંનોઆહ કે તેની પત્નીએ યહોવાના દેવદૂતને ફરી જોયો નહિ. પછી માંનોઆહને ખાત્રી થઈ ક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 યહોવાનો દેવદૂત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ાંનોઆહે પોતાની પત્નીને મોટે સાદે કહ્યું, “હવે આપણું મૃત્યુ નિશ્ચિત છે. કારણ કે આપણે દેવ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ન કર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તેની પત્નીએ કહ્યું, “જો યહોવાએ આપણને માંરી નાખવા હોત તો તેણે આપણે અર્પણ કરેલા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્યા ના હોત, તેણે આપણને આ બધુ બતાવ્યું ના હોત, તેમણે આ ચમત્કાર કર્યો ન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થી ઈસ્રાએલીઓએ યહોવાની દૃષ્ટિએ પાપ ગણાય એવું આચરણ કર્યુ એથી યહોવાએ પલિસ્તીઓને ઈસ્રાએલ ઉપર વિજ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ાવ્યો. ચાલીસ વર્ષ સુધી ઈસ્રાએલીઓ પલિસ્તીઓને તાબે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તે સ્ત્રીએ એક પુત્રને જન્મ આપ્યો અને તેનું નામ સામસૂન રાખ્યું. બાળક મોટો થયો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આશીર્વાદ પ્રાપ્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સમયમાં સોરાહમાં દાન કુળસમૂહનો માંનોઆહ નામનો માંણસ હતો, એની પત્ની વાંઝણ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્યારે તે માંહનેહ દાનના શહેરમાં હતો તે દરમ્યાન યહોવાનો આત્માં તેની ઉપર પ્રેરણા કરવા લાગ્યો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 સોરાહ અને એશ્તાઓલ, જે દાનની છાવણીમાં આવેલા છે, તેની વચ્ચે આવ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ના દૂતે તેને દર્શન આપીને કહ્યું, “તું લાંબા સમયથી નિઃસંતાન અને વાંઝણી છે, પણ હવે તું ગર્ભવ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અને તને પુત્ર જન્મ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વે હું તને કહું તે પ્રમાંણે તું કરજે, દ્રાક્ષારસ કે કોઈ પણ કેફી પીણું પીશ નહિ, અને કોઈપણ અશ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રાક ખાઈ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 કે હવે તું ગર્ભવતી થશે અને એક પુત્રને જન્મ આપશે માંટે તેના વાળ કદી કપાવીશ નહિ, ત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ઝીરીથશે. તે પલિસ્તીઓના હાથમાંથી ઈસ્રાએલીઓને મુક્ત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એ સ્ત્રીએ જઈને પોતાના પતિને આ વાત કરી, “દેવનો માંણસ માંરી પાસે આવ્યો હતો. એનો દેખાવ દેવના દ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ખૂબ જ તેજસ્વી દેખાતો હતો. તે કયાંથી આવ્યો તે મેં એને પૂછયું નહોતું, તેમ તેણે મને પોતાનું નામ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તેણે મને આમ કહ્યું, “તું સગર્ભા થશે અને તને પુત્ર અવતરશે. હવેથી તું દ્રાક્ષારસ કે કોઈ પણ કેફ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ણું પીશે નહિ તેમજ અશુદ્ધ ખોરાક ખાઈશ નહિ, કારણકે તે પુત્ર દેવને અર્પણ થશે અને નાઝીરી થશે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થી મૃત્યુ સુધી તે દેવની સેવામાં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માંનોઆહે યહોવાને પ્રાર્થના કરી, “કૃપા કરી તમે જે દેવના માંણસને મોકલ્યો હતો તેને પાછો મોકલ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તે અમને કહે કે પુત્ર જન્મ ધારણ કરવાનો છે, તેનું અમાંરે શું કરવું?” તે માંટે વધારે સૂચનો આપ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ે માંનોઆહની પ્રાર્થના સાંભળી અને તેની પત્ની ખેતરમાં બેઠી હતી ત્યાં દેવના દૂતે તેને ફરી એક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ન આપ્યાં. તેનો ધણી તેની પાસે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થી તે બાઈએ તરત જ દોડતા દોડતા જઈને પોતાના પતિને કહ્યું, “જુઓ, જે માંણસ પેલે દિવસે માં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હતો એ જ માંણસ ફરીથી અહી આવ્યો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ંનોઆહ ઊઠયો અને તેની પત્ની સાથે ઝડપથી પાછો આવ્યો. તેણે પેલા માંણસને પૂછયું, “તે દિવસ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 સાથે વાત કરી હતી તે માંણસ તમે જ છો?” દેવદૂતે જવાબ આપ્યો, ‘હા, હું તે જ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2026-10-20T05:51:29Z</dcterms:created>
  <dcterms:modified xsi:type="dcterms:W3CDTF">2026-10-20T05:51:29Z</dcterms:modified>
  <dc:title>ન્યાયાધીશો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