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பூமியின்மேல் பெருகத் துவக்கி, அவர்களுக்கு குமாரத்திகள் பிறந்தபோ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குமாரர் மனுஷகுமாரத்திகளை அதிக செளந்தரியமுள்ளவர்களென்று கண்டு, அவர்களுக்குள்ளே தங்களுக்குப் பெண்களைத் தெரிந்து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குமாரர் மனுஷகுமாரத்திகளை அதிக செளந்தரியமுள்ளவர்களென்று கண்டு, அவர்களுக்குள்ளே தங்களுக்குப் பெண்களைத் தெரிந்து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ன் ஆவி என்றைக்கும் மனுஷனோடே போராடுவதில்லை; அவன் மாம்சம்தானே, அவன் இருக்கப் போகிற நாட்கள் நூற்றிருபது வருஷ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ன் ஆவி என்றைக்கும் மனுஷனோடே போராடுவதில்லை; அவன் மாம்சம்தானே, அவன் இருக்கப் போகிற நாட்கள் நூற்றிருபது வருஷ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் இராட்சதர் பூமியிலே இருந்தார்கள்; பின்பு தேவகுமாரர் மனுஷகுமாரத்திகளோடே கூடுகிறதினால், இவர்கள் அவர்களுக்குப் பிள்ளைகளைப் பெற்றபோது, இவர்களும் பூர்வத்தில் பேர் பெற்ற மனுஷராகிய பலவான்களா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் இராட்சதர் பூமியிலே இருந்தார்கள்; பின்பு தேவகுமாரர் மனுஷகுமாரத்திகளோடே கூடுகிறதினால், இவர்கள் அவர்களுக்குப் பிள்ளைகளைப் பெற்றபோது, இவர்களும் பூர்வத்தில் பேர் பெற்ற மனுஷராகிய பலவான்களா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் இராட்சதர் பூமியிலே இருந்தார்கள்; பின்பு தேவகுமாரர் மனுஷகுமாரத்திகளோடே கூடுகிறதினால், இவர்கள் அவர்களுக்குப் பிள்ளைகளைப் பெற்றபோது, இவர்களும் பூர்வத்தில் பேர் பெற்ற மனுஷராகிய பலவான்களா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ுடைய அக்கிரமம் பூமியிலே பெருகினது என்றும், அவன் இருதயத்து நினைவுகளின் தோற்றமெல்லாம் நித்தமும் பொல்லாததே என்றும், கர்த்தர் க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ுடைய அக்கிரமம் பூமியிலே பெருகினது என்றும், அவன் இருதயத்து நினைவுகளின் தோற்றமெல்லாம் நித்தமும் பொல்லாததே என்றும், கர்த்தர் க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ம் பூமியிலே மனுஷனை உண்டாக்கினதற்காகக் கர்த்தர் மனஸ்தாபப்பட்டார்; அது அவர் இருதயத்துக்கு விசன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நான் சிருஷ்டித்த மனுஷனைப் பூமியின்மேல் வைக்காமல், மனுஷன் முதற்கொண்டு, மிருகங்கள் ஊரும் பிராணிகள் ஆகாயத்துப் பறவைகள் பரியந்தமும் உண்டாயிருக்கிறவைகளை நிக்கிரகம்பண்ணுவேன்; நான் அவர்களை உண்டாக்கினது எனக்கு மனஸ்தாபமாயிருக்கிறத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நான் சிருஷ்டித்த மனுஷனைப் பூமியின்மேல் வைக்காமல், மனுஷன் முதற்கொண்டு, மிருகங்கள் ஊரும் பிராணிகள் ஆகாயத்துப் பறவைகள் பரியந்தமும் உண்டாயிருக்கிறவைகளை நிக்கிரகம்பண்ணுவேன்; நான் அவர்களை உண்டாக்கினது எனக்கு மனஸ்தாபமாயிருக்கிறத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நான் சிருஷ்டித்த மனுஷனைப் பூமியின்மேல் வைக்காமல், மனுஷன் முதற்கொண்டு, மிருகங்கள் ஊரும் பிராணிகள் ஆகாயத்துப் பறவைகள் பரியந்தமும் உண்டாயிருக்கிறவைகளை நிக்கிரகம்பண்ணுவேன்; நான் அவர்களை உண்டாக்கினது எனக்கு மனஸ்தாபமாயிருக்கிற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ோவாவுக்கோ கர்த்தருடைய கண்களில் கிருபை கிடை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ோவாவின் வம்சவரலாறு: நோவா தன் காலத்தில் இருந்தவர்களுக்குள்ளே நீதிமானும் உத்தமனுமாயிருந்தான்; நோவா தேவனோடே சஞ்சரித்துக் கொண்ட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ோவாவின் வம்சவரலாறு: நோவா தன் காலத்தில் இருந்தவர்களுக்குள்ளே நீதிமானும் உத்தமனுமாயிருந்தான்; நோவா தேவனோடே சஞ்சரித்துக் கொண்ட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ோவா சேம் காம் யாப்பேத் என்னும் மூன்று குமாரரைப் பெற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ானது தேவனுக்கு முன்பாகச் சீர்கெட்டதாயிருந்தது; பூமி கொடுமையினால் நிறைந்த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ூமியைப் பார்த்தார்; இதோ அது சீர்கெட்டதாயிருந்தது; மாம்சமான யாவரும் பூமியின்மேல் தங்கள் வழியைக் கெடுத்துக்கொண்ட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ூமியைப் பார்த்தார்; இதோ அது சீர்கெட்டதாயிருந்தது; மாம்சமான யாவரும் பூமியின்மேல் தங்கள் வழியைக் கெடுத்துக்கொண்ட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் நோவாவை நோக்கி: மாம்சமான யாவரின் முடிவும் எனக்கு முன்பாக வந்தது; அவர்களாலே பூமி கொடுமையினால் நிறைந்தது; நான் அவர்களைப் பூமியோடுங்கூட அழித்துப் போ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் நோவாவை நோக்கி: மாம்சமான யாவரின் முடிவும் எனக்கு முன்பாக வந்தது; அவர்களாலே பூமி கொடுமையினால் நிறைந்தது; நான் அவர்களைப் பூமியோடுங்கூட அழித்துப் போ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ொப்பேர் மரத்தால் உனக்கு ஒரு பேழையை உண்டாக்கு; அந்தப் பேழையிலே அறைகளை உண்டுபண்ணி, அதை உள்ளும் புறம்புமாக கீல்பூச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ொப்பேர் மரத்தால் உனக்கு ஒரு பேழையை உண்டாக்கு; அந்தப் பேழையிலே அறைகளை உண்டுபண்ணி, அதை உள்ளும் புறம்புமாக கீல்பூச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தைப் பண்ணவேண்டிய விதம் என்னவென்றால், பேழையின் நீளம் முந்நூறு முழமும் அதின் அகலம் ஐம்பது முழமும், அதின் உயரம் முப்பது முழமுமாய் இ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ேழைக்கு ஓர் ஜன்னலை உண்டுபண்ணி, மேல்தட்டுக்கு ஒரு முழத்தாழ்த்தியிலே அதைச் செய்துமுடித்து, பேழையின் கதவை அதின் பக்கத்தில் வைத்து, கீழ் அறைகளையும், இரண்டாம் தட்டின் அறைகளையும், மூன்றாம் தட்டின் அறைகளையும் பண்ண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ேழைக்கு ஓர் ஜன்னலை உண்டுபண்ணி, மேல்தட்டுக்கு ஒரு முழத்தாழ்த்தியிலே அதைச் செய்துமுடித்து, பேழையின் கதவை அதின் பக்கத்தில் வைத்து, கீழ் அறைகளையும், இரண்டாம் தட்டின் அறைகளையும், மூன்றாம் தட்டின் அறைகளையும் பண்ண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னத்தின் கீழே ஜீவசுவாசமுள்ள சகல மாம்ச ஜந்துக்களையும் அழிக்க நான் பூமியின்மேல் ஜலப்பிரளயத்தை வரப்பண்ணுவேன்; பூமியிலுள்ள யாவும் மாண்டுப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னத்தின் கீழே ஜீவசுவாசமுள்ள சகல மாம்ச ஜந்துக்களையும் அழிக்க நான் பூமியின்மேல் ஜலப்பிரளயத்தை வரப்பண்ணுவேன்; பூமியிலுள்ள யாவும் மாண்டுப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ன்னுடனே என் உடன்படிக்கையை ஏற்படுத்துவேன்; நீயும் உன்னோடேகூட உன் குமாரரும், உன் மனைவியும், உன் குமாரரின் மனைவிகளும், பேழைக்குள் பிரவேச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ன்னுடனே என் உடன்படிக்கையை ஏற்படுத்துவேன்; நீயும் உன்னோடேகூட உன் குமாரரும், உன் மனைவியும், உன் குமாரரின் மனைவிகளும், பேழைக்குள் பிரவேச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வித மாம்சமான ஜீவன்களிலும் ஆணும் பெண்ணுமாக வகை ஒன்றுக்கு ஒவ்வொரு ஜோடு உன்னுடன் உயிரோடே காக்கப்படுவதற்கு, பேழைக்குள்ளே சேர்த்துக்கொ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வித மாம்சமான ஜீவன்களிலும் ஆணும் பெண்ணுமாக வகை ஒன்றுக்கு ஒவ்வொரு ஜோடு உன்னுடன் உயிரோடே காக்கப்படுவதற்கு, பேழைக்குள்ளே சேர்த்துக்கொ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ஜாதியான பறவைகளிலும், ஜாதிஜாதியான மிருகங்களிலும், பூமியிலுள்ள சகல ஜாதிஜாதியான ஊரும் பிராணிகளிலும், வகை ஒன்றுக்கு ஒவ்வொரு ஜோடு உயிரோடே காக்கப்படுவதற்கு உன்னிடத்திலே வரக்கடவ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ஜாதியான பறவைகளிலும், ஜாதிஜாதியான மிருகங்களிலும், பூமியிலுள்ள சகல ஜாதிஜாதியான ஊரும் பிராணிகளிலும், வகை ஒன்றுக்கு ஒவ்வொரு ஜோடு உயிரோடே காக்கப்படுவதற்கு உன்னிடத்திலே வரக்கடவ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ம் அவைகளுக்கும் ஆகாரமாகச் சகலவித போஜனபதார்த்தங்களையும் சேர்த்து, உன்னிடத்தில் வைத்துக்கொள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ம் அவைகளுக்கும் ஆகாரமாகச் சகலவித போஜனபதார்த்தங்களையும் சேர்த்து, உன்னிடத்தில் வைத்துக்கொ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ோவா அப்படியே செய்தான்; தேவன் தனக்குக் கட்டளையிட்டபடியெல்லாம் அவன் செய்து முட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जब मनुष्य भूमि के ऊपर बहुत बढ़ने लगे, और उनके बेटियां उत्पन्न हु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परमेश्वर के पुत्रों ने मनुष्य की पुत्रियों को देखा, कि वे सुन्दर हैं; सो उन्होंने जिस जिस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ा उन से ब्याह कर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यहोवा ने कहा, मेरा आत्मा मनुष्य से सदा लों विवाद करता न रहेगा, क्योंकि मनुष्य भी शरीर ही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आयु एक सौ बीस वर्ष की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न दिनों में पृथ्वी पर दानव रहते थे; और इसके पश्चात जब परमेश्वर के पुत्र मनुष्य की पुत्र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गए तब उनके द्वारा जो सन्तान उत्पन्न हुए, वे पुत्र शूरवीर होते थे, जिनकी कीर्ति प्राचीन काल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चलि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होवा ने देखा, कि मनुष्यों की बुराई पृथ्वी पर बढ़ गई है, और उनके मन के विचार में जो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ोता है सो निरन्तर बुरा ही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होवा पृथ्वी पर मनुष्य को बनाने से पछताया, और वह मन में अति खेदित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होवा ने सोचा, कि मैं मनुष्य को जिसकी मैं ने सृष्टि की है पृथ्वी के ऊपर से मिटा दूंगा;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, क्या पशु, क्या रेंगने वाले जन्तु, क्या आकाश के पक्षी, सब को मिटा दूंगा क्योंकि मैं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ने से पछता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यहोवा के अनुग्रह की दृष्टि नूह पर बनी रह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नूह की वंशावली यह है। नूह धर्मी पुरूष और अपने समय के लोगों में खरा था, और नूह परमेश्वर ही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चल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नूह से, शेम, और हाम, और येपेत नाम, तीन पुत्र उत्पन्न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 समय पृथ्वी परमेश्वर की दृष्टि में बिगड़ गई थी, और उपद्रव से भर ग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परमेश्वर ने पृथ्वी पर जो दृष्टि की तो क्या देखा, कि वह बिगड़ी हुई है; क्योंकि सब प्राणियो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पर अपनी अपनी चाल चलन बिगाड़ ल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परमेश्वर ने नूह से कहा, सब प्राणियों के अन्त करने का प्रश्न मेरे साम्हने आ गया है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कारण पृथ्वी उपद्रव से भर गई है, इसलिये मैं उन को पृथ्वी समेत नाश कर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लिये तू गोपेर वृक्ष की लकड़ी का एक जहाज बना ले, उस में कोठरियां बनाना, और भीतर बाहर उस पर र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इस ढंग से उसको बनाना: जहाज की लम्बाई तीन सौ हाथ, चौड़ाई पचास हाथ, और ऊंचाई तीस हाथ क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हाज में एक खिड़की बनाना, और इसके एक हाथ ऊपर से उसकी छत बनाना, और जहाज की एक अलंग में एक द्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ना, और जहाज में पहिला, दूसरा, तीसरा खण्ड बन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सुन, मैं आप पृथ्वी पर जलप्रलय करके सब प्राणियों को, जिन में जीवन की आत्मा है, आकाश के नीच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श करने पर हूं: और सब जो पृथ्वी पर हैं मर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रन्तु तेरे संग मैं वाचा बान्धता हूं: इसलिये तू अपने पुत्रों, स्त्री, और बहुओं समेत जहाज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वेश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सब जीवित प्राणियों में से, तू एक एक जाति के दो दो, अर्थात एक नर और एक मादा जहाज में ले जा 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साथ जीवित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एक एक जाति के पक्षी, और एक एक जाति के पशु, और एक एक जाति के भूमि पर रेंगने वाले, सब में से दो द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पास आएंगे, कि तू उन को जीवित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भांति भांति का भोज्य पदार्थ जो खाया जाता है, उन को तू ले कर अपने पास इकट्ठा कर रखना सो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के भोजन के लिये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परमेश्वर की इस आज्ञा के अनुसार नूह ने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2026-10-21T04:47:28Z</dcterms:created>
  <dcterms:modified xsi:type="dcterms:W3CDTF">2026-10-21T04:47:28Z</dcterms:modified>
  <dc:title>उत्पत्ति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